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58" r:id="rId2"/>
    <p:sldMasterId id="2147483667" r:id="rId3"/>
    <p:sldMasterId id="2147483674" r:id="rId4"/>
    <p:sldMasterId id="2147483681" r:id="rId5"/>
    <p:sldMasterId id="2147483688" r:id="rId6"/>
    <p:sldMasterId id="2147483695" r:id="rId7"/>
  </p:sldMasterIdLst>
  <p:notesMasterIdLst>
    <p:notesMasterId r:id="rId27"/>
  </p:notesMasterIdLst>
  <p:sldIdLst>
    <p:sldId id="347" r:id="rId8"/>
    <p:sldId id="413" r:id="rId9"/>
    <p:sldId id="359" r:id="rId10"/>
    <p:sldId id="417" r:id="rId11"/>
    <p:sldId id="415" r:id="rId12"/>
    <p:sldId id="416" r:id="rId13"/>
    <p:sldId id="414" r:id="rId14"/>
    <p:sldId id="363" r:id="rId15"/>
    <p:sldId id="423" r:id="rId16"/>
    <p:sldId id="424" r:id="rId17"/>
    <p:sldId id="399" r:id="rId18"/>
    <p:sldId id="422" r:id="rId19"/>
    <p:sldId id="400" r:id="rId20"/>
    <p:sldId id="401" r:id="rId21"/>
    <p:sldId id="421" r:id="rId22"/>
    <p:sldId id="407" r:id="rId23"/>
    <p:sldId id="420" r:id="rId24"/>
    <p:sldId id="418" r:id="rId25"/>
    <p:sldId id="419"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5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D36"/>
    <a:srgbClr val="662483"/>
    <a:srgbClr val="0082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66" autoAdjust="0"/>
    <p:restoredTop sz="83077" autoAdjust="0"/>
  </p:normalViewPr>
  <p:slideViewPr>
    <p:cSldViewPr snapToGrid="0" snapToObjects="1">
      <p:cViewPr varScale="1">
        <p:scale>
          <a:sx n="79" d="100"/>
          <a:sy n="79" d="100"/>
        </p:scale>
        <p:origin x="-1688" y="-112"/>
      </p:cViewPr>
      <p:guideLst>
        <p:guide orient="horz" pos="215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94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545C2C-EB84-44C4-A96E-B46B55BA5D28}" type="datetimeFigureOut">
              <a:rPr lang="nl-NL" smtClean="0"/>
              <a:t>05-01-15</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B8F784-DFC6-4B03-920A-A6B570C384CD}" type="slidenum">
              <a:rPr lang="nl-NL" smtClean="0"/>
              <a:t>‹nr.›</a:t>
            </a:fld>
            <a:endParaRPr lang="nl-NL"/>
          </a:p>
        </p:txBody>
      </p:sp>
    </p:spTree>
    <p:extLst>
      <p:ext uri="{BB962C8B-B14F-4D97-AF65-F5344CB8AC3E}">
        <p14:creationId xmlns:p14="http://schemas.microsoft.com/office/powerpoint/2010/main" val="2767690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Voorstellen</a:t>
            </a:r>
            <a:endParaRPr lang="nl-NL" dirty="0"/>
          </a:p>
        </p:txBody>
      </p:sp>
      <p:sp>
        <p:nvSpPr>
          <p:cNvPr id="4" name="Tijdelijke aanduiding voor dianummer 3"/>
          <p:cNvSpPr>
            <a:spLocks noGrp="1"/>
          </p:cNvSpPr>
          <p:nvPr>
            <p:ph type="sldNum" sz="quarter" idx="10"/>
          </p:nvPr>
        </p:nvSpPr>
        <p:spPr/>
        <p:txBody>
          <a:bodyPr/>
          <a:lstStyle/>
          <a:p>
            <a:fld id="{5DB8F784-DFC6-4B03-920A-A6B570C384CD}" type="slidenum">
              <a:rPr lang="nl-NL" smtClean="0">
                <a:solidFill>
                  <a:prstClr val="black"/>
                </a:solidFill>
              </a:rPr>
              <a:pPr/>
              <a:t>1</a:t>
            </a:fld>
            <a:endParaRPr lang="nl-NL">
              <a:solidFill>
                <a:prstClr val="black"/>
              </a:solidFill>
            </a:endParaRPr>
          </a:p>
        </p:txBody>
      </p:sp>
    </p:spTree>
    <p:extLst>
      <p:ext uri="{BB962C8B-B14F-4D97-AF65-F5344CB8AC3E}">
        <p14:creationId xmlns:p14="http://schemas.microsoft.com/office/powerpoint/2010/main" val="4245067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Introducties</a:t>
            </a:r>
            <a:r>
              <a:rPr lang="nl-NL" baseline="0" dirty="0" smtClean="0"/>
              <a:t> bevatten vaak een </a:t>
            </a:r>
            <a:r>
              <a:rPr lang="nl-NL" baseline="0" smtClean="0"/>
              <a:t>leuk filmpje</a:t>
            </a:r>
            <a:endParaRPr lang="nl-NL" dirty="0"/>
          </a:p>
        </p:txBody>
      </p:sp>
      <p:sp>
        <p:nvSpPr>
          <p:cNvPr id="4" name="Tijdelijke aanduiding voor dianummer 3"/>
          <p:cNvSpPr>
            <a:spLocks noGrp="1"/>
          </p:cNvSpPr>
          <p:nvPr>
            <p:ph type="sldNum" sz="quarter" idx="10"/>
          </p:nvPr>
        </p:nvSpPr>
        <p:spPr/>
        <p:txBody>
          <a:bodyPr/>
          <a:lstStyle/>
          <a:p>
            <a:fld id="{5DB8F784-DFC6-4B03-920A-A6B570C384CD}" type="slidenum">
              <a:rPr lang="nl-NL" smtClean="0">
                <a:solidFill>
                  <a:prstClr val="black"/>
                </a:solidFill>
              </a:rPr>
              <a:pPr/>
              <a:t>13</a:t>
            </a:fld>
            <a:endParaRPr lang="nl-NL">
              <a:solidFill>
                <a:prstClr val="black"/>
              </a:solidFill>
            </a:endParaRPr>
          </a:p>
        </p:txBody>
      </p:sp>
    </p:spTree>
    <p:extLst>
      <p:ext uri="{BB962C8B-B14F-4D97-AF65-F5344CB8AC3E}">
        <p14:creationId xmlns:p14="http://schemas.microsoft.com/office/powerpoint/2010/main" val="466208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Introducties</a:t>
            </a:r>
            <a:r>
              <a:rPr lang="nl-NL" baseline="0" dirty="0" smtClean="0"/>
              <a:t> bevatten vaak een </a:t>
            </a:r>
            <a:r>
              <a:rPr lang="nl-NL" baseline="0" smtClean="0"/>
              <a:t>leuk filmpje</a:t>
            </a:r>
            <a:endParaRPr lang="nl-NL" dirty="0"/>
          </a:p>
        </p:txBody>
      </p:sp>
      <p:sp>
        <p:nvSpPr>
          <p:cNvPr id="4" name="Tijdelijke aanduiding voor dianummer 3"/>
          <p:cNvSpPr>
            <a:spLocks noGrp="1"/>
          </p:cNvSpPr>
          <p:nvPr>
            <p:ph type="sldNum" sz="quarter" idx="10"/>
          </p:nvPr>
        </p:nvSpPr>
        <p:spPr/>
        <p:txBody>
          <a:bodyPr/>
          <a:lstStyle/>
          <a:p>
            <a:fld id="{5DB8F784-DFC6-4B03-920A-A6B570C384CD}" type="slidenum">
              <a:rPr lang="nl-NL" smtClean="0">
                <a:solidFill>
                  <a:prstClr val="black"/>
                </a:solidFill>
              </a:rPr>
              <a:pPr/>
              <a:t>14</a:t>
            </a:fld>
            <a:endParaRPr lang="nl-NL">
              <a:solidFill>
                <a:prstClr val="black"/>
              </a:solidFill>
            </a:endParaRPr>
          </a:p>
        </p:txBody>
      </p:sp>
    </p:spTree>
    <p:extLst>
      <p:ext uri="{BB962C8B-B14F-4D97-AF65-F5344CB8AC3E}">
        <p14:creationId xmlns:p14="http://schemas.microsoft.com/office/powerpoint/2010/main" val="466208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4B37C54-0D62-42FE-AA90-0A0BA624D452}" type="slidenum">
              <a:rPr lang="nl-NL" smtClean="0"/>
              <a:pPr/>
              <a:t>15</a:t>
            </a:fld>
            <a:endParaRPr lang="nl-NL"/>
          </a:p>
        </p:txBody>
      </p:sp>
    </p:spTree>
    <p:extLst>
      <p:ext uri="{BB962C8B-B14F-4D97-AF65-F5344CB8AC3E}">
        <p14:creationId xmlns:p14="http://schemas.microsoft.com/office/powerpoint/2010/main" val="948854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DB8F784-DFC6-4B03-920A-A6B570C384CD}" type="slidenum">
              <a:rPr lang="nl-NL" smtClean="0"/>
              <a:t>16</a:t>
            </a:fld>
            <a:endParaRPr lang="nl-NL"/>
          </a:p>
        </p:txBody>
      </p:sp>
    </p:spTree>
    <p:extLst>
      <p:ext uri="{BB962C8B-B14F-4D97-AF65-F5344CB8AC3E}">
        <p14:creationId xmlns:p14="http://schemas.microsoft.com/office/powerpoint/2010/main" val="596898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3 minuten</a:t>
            </a:r>
            <a:r>
              <a:rPr lang="nl-NL" baseline="0" dirty="0" smtClean="0"/>
              <a:t> uitleg + 30 minuten aan de slag </a:t>
            </a:r>
          </a:p>
          <a:p>
            <a:r>
              <a:rPr lang="nl-NL" dirty="0" smtClean="0"/>
              <a:t>Leg uit wat de bedoeling</a:t>
            </a:r>
            <a:r>
              <a:rPr lang="nl-NL" baseline="0" dirty="0" smtClean="0"/>
              <a:t> is. laat mensen in groepjes van 2 of 3 werken (eventueel zelfde vak bij elkaar).</a:t>
            </a:r>
          </a:p>
          <a:p>
            <a:r>
              <a:rPr lang="nl-NL" baseline="0" dirty="0" smtClean="0"/>
              <a:t>Bij het deel over digitale didactiek heeft men een opdracht (op papier) uitgewerkt.</a:t>
            </a:r>
          </a:p>
          <a:p>
            <a:r>
              <a:rPr lang="nl-NL" baseline="0" dirty="0" smtClean="0"/>
              <a:t>Daarvan kan je een arrangement maken, waarin je de opdracht omschrijft: voorzie dit minimaal van leerdoelen, uitleg, links etc. Zorg voor een goede opbouw.</a:t>
            </a:r>
          </a:p>
          <a:p>
            <a:r>
              <a:rPr lang="nl-NL" baseline="0" dirty="0" smtClean="0"/>
              <a:t>Als de cursisten liever een ander arrangement maken, is dat ook goed.</a:t>
            </a:r>
          </a:p>
          <a:p>
            <a:r>
              <a:rPr lang="nl-NL" baseline="0" dirty="0" smtClean="0"/>
              <a:t>Geef de cursisten hiervoor 30 minuten. Laat ze hun arrangement publiceren, zodat ze een link krijgen. Deze link sturen ze naar de docent (</a:t>
            </a:r>
            <a:r>
              <a:rPr lang="nl-NL" baseline="0" dirty="0" err="1" smtClean="0"/>
              <a:t>gmail</a:t>
            </a:r>
            <a:r>
              <a:rPr lang="nl-NL" baseline="0" dirty="0" smtClean="0"/>
              <a:t> of </a:t>
            </a:r>
            <a:r>
              <a:rPr lang="nl-NL" baseline="0" dirty="0" err="1" smtClean="0"/>
              <a:t>webmail</a:t>
            </a:r>
            <a:r>
              <a:rPr lang="nl-NL" baseline="0" dirty="0" smtClean="0"/>
              <a:t>). Laat (afhankelijk van de tijd) 2 of 3 arrangementen zien.</a:t>
            </a:r>
            <a:endParaRPr lang="nl-NL" dirty="0"/>
          </a:p>
        </p:txBody>
      </p:sp>
      <p:sp>
        <p:nvSpPr>
          <p:cNvPr id="4" name="Tijdelijke aanduiding voor dianummer 3"/>
          <p:cNvSpPr>
            <a:spLocks noGrp="1"/>
          </p:cNvSpPr>
          <p:nvPr>
            <p:ph type="sldNum" sz="quarter" idx="10"/>
          </p:nvPr>
        </p:nvSpPr>
        <p:spPr/>
        <p:txBody>
          <a:bodyPr/>
          <a:lstStyle/>
          <a:p>
            <a:fld id="{C4B37C54-0D62-42FE-AA90-0A0BA624D452}" type="slidenum">
              <a:rPr lang="nl-NL" smtClean="0"/>
              <a:pPr/>
              <a:t>17</a:t>
            </a:fld>
            <a:endParaRPr lang="nl-NL"/>
          </a:p>
        </p:txBody>
      </p:sp>
    </p:spTree>
    <p:extLst>
      <p:ext uri="{BB962C8B-B14F-4D97-AF65-F5344CB8AC3E}">
        <p14:creationId xmlns:p14="http://schemas.microsoft.com/office/powerpoint/2010/main" val="1185821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DB8F784-DFC6-4B03-920A-A6B570C384CD}" type="slidenum">
              <a:rPr lang="nl-NL" smtClean="0"/>
              <a:t>3</a:t>
            </a:fld>
            <a:endParaRPr lang="nl-NL"/>
          </a:p>
        </p:txBody>
      </p:sp>
    </p:spTree>
    <p:extLst>
      <p:ext uri="{BB962C8B-B14F-4D97-AF65-F5344CB8AC3E}">
        <p14:creationId xmlns:p14="http://schemas.microsoft.com/office/powerpoint/2010/main" val="3876614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DB8F784-DFC6-4B03-920A-A6B570C384CD}" type="slidenum">
              <a:rPr lang="nl-NL" smtClean="0"/>
              <a:t>4</a:t>
            </a:fld>
            <a:endParaRPr lang="nl-NL"/>
          </a:p>
        </p:txBody>
      </p:sp>
    </p:spTree>
    <p:extLst>
      <p:ext uri="{BB962C8B-B14F-4D97-AF65-F5344CB8AC3E}">
        <p14:creationId xmlns:p14="http://schemas.microsoft.com/office/powerpoint/2010/main" val="3876614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Toelichting opbouw leerlijn</a:t>
            </a:r>
          </a:p>
          <a:p>
            <a:endParaRPr lang="nl-NL" dirty="0" smtClean="0"/>
          </a:p>
          <a:p>
            <a:r>
              <a:rPr lang="nl-NL" dirty="0" smtClean="0"/>
              <a:t>Laat zien:</a:t>
            </a:r>
          </a:p>
          <a:p>
            <a:r>
              <a:rPr lang="nl-NL" dirty="0" smtClean="0"/>
              <a:t>Ieder leerjaar is opgebouwd</a:t>
            </a:r>
            <a:r>
              <a:rPr lang="nl-NL" baseline="0" dirty="0" smtClean="0"/>
              <a:t> uit thema’s. </a:t>
            </a:r>
            <a:r>
              <a:rPr lang="nl-NL" dirty="0" smtClean="0"/>
              <a:t>Ieder thema bestaat uit een inleiding, een aantal opdrachten en een afsluitende opdracht. Je kunt de link naar het hele thema gebruiken of de</a:t>
            </a:r>
            <a:r>
              <a:rPr lang="nl-NL" baseline="0" dirty="0" smtClean="0"/>
              <a:t> afzonderlijke opdrachten. Iedere opdracht bestaat weer uit een inleiding, een aantal stappen en een afsluiting. </a:t>
            </a:r>
          </a:p>
          <a:p>
            <a:endParaRPr lang="nl-NL" baseline="0" dirty="0" smtClean="0"/>
          </a:p>
          <a:p>
            <a:r>
              <a:rPr lang="nl-NL" baseline="0" dirty="0" smtClean="0"/>
              <a:t>Er is een werkplan beschikbaar waarin alle onderdelen van het thema gestructureerd zijn weergegeven. </a:t>
            </a:r>
          </a:p>
          <a:p>
            <a:endParaRPr lang="nl-NL" baseline="0" dirty="0" smtClean="0"/>
          </a:p>
          <a:p>
            <a:r>
              <a:rPr lang="nl-NL" baseline="0" dirty="0" smtClean="0"/>
              <a:t>De opdrachten zijn opgebouwd uit: video’s audio, kennisbanken met theorie, invuloefeningen, sleepoefeningen, meerkeuzevragen, open vragen, werkstukken en onderzoeksopdrachten. Daarnaast zitten er diagnostische toetsen in het materiaal. </a:t>
            </a:r>
            <a:endParaRPr lang="nl-NL" dirty="0"/>
          </a:p>
        </p:txBody>
      </p:sp>
      <p:sp>
        <p:nvSpPr>
          <p:cNvPr id="4" name="Tijdelijke aanduiding voor dianummer 3"/>
          <p:cNvSpPr>
            <a:spLocks noGrp="1"/>
          </p:cNvSpPr>
          <p:nvPr>
            <p:ph type="sldNum" sz="quarter" idx="10"/>
          </p:nvPr>
        </p:nvSpPr>
        <p:spPr/>
        <p:txBody>
          <a:bodyPr/>
          <a:lstStyle/>
          <a:p>
            <a:fld id="{5DB8F784-DFC6-4B03-920A-A6B570C384CD}" type="slidenum">
              <a:rPr lang="nl-NL" smtClean="0"/>
              <a:t>6</a:t>
            </a:fld>
            <a:endParaRPr lang="nl-NL"/>
          </a:p>
        </p:txBody>
      </p:sp>
    </p:spTree>
    <p:extLst>
      <p:ext uri="{BB962C8B-B14F-4D97-AF65-F5344CB8AC3E}">
        <p14:creationId xmlns:p14="http://schemas.microsoft.com/office/powerpoint/2010/main" val="3963210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Er zijn veel keuzes</a:t>
            </a:r>
            <a:r>
              <a:rPr lang="nl-NL" baseline="0" dirty="0" smtClean="0"/>
              <a:t> te maken afhankelijk van de middelen die je beschikbaar hebt en wat je wilt doen. </a:t>
            </a:r>
          </a:p>
          <a:p>
            <a:r>
              <a:rPr lang="nl-NL" baseline="0" dirty="0" smtClean="0"/>
              <a:t>Vervang een hoofdstuk van je boek of gebruik de opdrachten aanvullend. </a:t>
            </a:r>
          </a:p>
          <a:p>
            <a:r>
              <a:rPr lang="nl-NL" baseline="0" dirty="0" smtClean="0"/>
              <a:t>Zet het materiaal in de </a:t>
            </a:r>
            <a:r>
              <a:rPr lang="nl-NL" baseline="0" dirty="0" err="1" smtClean="0"/>
              <a:t>elo</a:t>
            </a:r>
            <a:r>
              <a:rPr lang="nl-NL" baseline="0" dirty="0" smtClean="0"/>
              <a:t> of zorg dat de leerlingen weten hoe ze bij het materiaal komen</a:t>
            </a:r>
          </a:p>
          <a:p>
            <a:r>
              <a:rPr lang="nl-NL" baseline="0" dirty="0" smtClean="0"/>
              <a:t>Tablet, laptop of computer, voor ieder apparaat zijn versies van de Stercollecties beschikbaar. </a:t>
            </a:r>
          </a:p>
          <a:p>
            <a:r>
              <a:rPr lang="nl-NL" baseline="0" dirty="0" smtClean="0"/>
              <a:t>Gebruik het in de les op het </a:t>
            </a:r>
            <a:r>
              <a:rPr lang="nl-NL" baseline="0" dirty="0" err="1" smtClean="0"/>
              <a:t>digibord</a:t>
            </a:r>
            <a:r>
              <a:rPr lang="nl-NL" baseline="0" dirty="0" smtClean="0"/>
              <a:t> of geef het op als huiswerk en kijk het samen na. </a:t>
            </a:r>
          </a:p>
          <a:p>
            <a:r>
              <a:rPr lang="nl-NL" baseline="0" dirty="0" smtClean="0"/>
              <a:t>Je kunt ook veel verder gaan en er je classroom mee flippen. </a:t>
            </a:r>
          </a:p>
          <a:p>
            <a:endParaRPr lang="nl-NL" baseline="0" dirty="0" smtClean="0"/>
          </a:p>
          <a:p>
            <a:r>
              <a:rPr lang="nl-NL" baseline="0" dirty="0" smtClean="0"/>
              <a:t>In verschillende situaties te gebruiken!</a:t>
            </a:r>
            <a:endParaRPr lang="nl-NL" dirty="0"/>
          </a:p>
        </p:txBody>
      </p:sp>
      <p:sp>
        <p:nvSpPr>
          <p:cNvPr id="4" name="Tijdelijke aanduiding voor dianummer 3"/>
          <p:cNvSpPr>
            <a:spLocks noGrp="1"/>
          </p:cNvSpPr>
          <p:nvPr>
            <p:ph type="sldNum" sz="quarter" idx="10"/>
          </p:nvPr>
        </p:nvSpPr>
        <p:spPr/>
        <p:txBody>
          <a:bodyPr/>
          <a:lstStyle/>
          <a:p>
            <a:fld id="{5DB8F784-DFC6-4B03-920A-A6B570C384CD}" type="slidenum">
              <a:rPr lang="nl-NL" smtClean="0">
                <a:solidFill>
                  <a:prstClr val="black"/>
                </a:solidFill>
              </a:rPr>
              <a:pPr/>
              <a:t>8</a:t>
            </a:fld>
            <a:endParaRPr lang="nl-NL">
              <a:solidFill>
                <a:prstClr val="black"/>
              </a:solidFill>
            </a:endParaRPr>
          </a:p>
        </p:txBody>
      </p:sp>
    </p:spTree>
    <p:extLst>
      <p:ext uri="{BB962C8B-B14F-4D97-AF65-F5344CB8AC3E}">
        <p14:creationId xmlns:p14="http://schemas.microsoft.com/office/powerpoint/2010/main" val="466208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1 minuut</a:t>
            </a:r>
          </a:p>
          <a:p>
            <a:r>
              <a:rPr lang="nl-NL" dirty="0" smtClean="0"/>
              <a:t>Kort</a:t>
            </a:r>
            <a:r>
              <a:rPr lang="nl-NL" baseline="0" dirty="0" smtClean="0"/>
              <a:t> vertellen dat Wikiwijs sinds 2009 bestaat en dat er sindsdien heel veel functionaliteit aan is toegevoegd.</a:t>
            </a:r>
          </a:p>
          <a:p>
            <a:r>
              <a:rPr lang="nl-NL" baseline="0" dirty="0" smtClean="0"/>
              <a:t>In het begin veel problemen waardoor het een negatief imago kreeg. Misschien waren de verwachtingen in 2009 te hoog.</a:t>
            </a:r>
          </a:p>
          <a:p>
            <a:r>
              <a:rPr lang="nl-NL" baseline="0" dirty="0" smtClean="0"/>
              <a:t>Zonde dat niet iedereen het gebruikt, want er is intussen veel verbeterd. </a:t>
            </a:r>
          </a:p>
          <a:p>
            <a:r>
              <a:rPr lang="nl-NL" baseline="0" dirty="0" smtClean="0"/>
              <a:t>Sinds 2013 samengegaan met leermiddelenplein, zodat je nu ook methodes kunt zoeken. Het gebruik van Wikiwijs is gratis.</a:t>
            </a:r>
          </a:p>
          <a:p>
            <a:r>
              <a:rPr lang="nl-NL" baseline="0" dirty="0" smtClean="0"/>
              <a:t>Niet al het materiaal op Wikiwijs is gratis en er staat ook slecht materiaal op, want iedereen mag daar materiaal plaatsen en delen.</a:t>
            </a:r>
          </a:p>
          <a:p>
            <a:r>
              <a:rPr lang="nl-NL" baseline="0" dirty="0" smtClean="0"/>
              <a:t>Maar binnen Wikiwijs zijn veel vele groepen (en personen) die geordend en kwalitatief goed gratis leermateriaal hebben geplaatst.</a:t>
            </a:r>
          </a:p>
          <a:p>
            <a:r>
              <a:rPr lang="nl-NL" baseline="0" dirty="0" smtClean="0"/>
              <a:t>Wikiwijs is voor alle sectoren van PO tot HO. </a:t>
            </a:r>
          </a:p>
          <a:p>
            <a:r>
              <a:rPr lang="nl-NL" baseline="0" dirty="0" smtClean="0"/>
              <a:t>Vandaag gaan we het arrangeren in Wikiwijs zelf doen.</a:t>
            </a:r>
          </a:p>
        </p:txBody>
      </p:sp>
      <p:sp>
        <p:nvSpPr>
          <p:cNvPr id="4" name="Tijdelijke aanduiding voor dianummer 3"/>
          <p:cNvSpPr>
            <a:spLocks noGrp="1"/>
          </p:cNvSpPr>
          <p:nvPr>
            <p:ph type="sldNum" sz="quarter" idx="10"/>
          </p:nvPr>
        </p:nvSpPr>
        <p:spPr/>
        <p:txBody>
          <a:bodyPr/>
          <a:lstStyle/>
          <a:p>
            <a:fld id="{C4B37C54-0D62-42FE-AA90-0A0BA624D452}" type="slidenum">
              <a:rPr lang="nl-NL" smtClean="0"/>
              <a:pPr/>
              <a:t>9</a:t>
            </a:fld>
            <a:endParaRPr lang="nl-NL"/>
          </a:p>
        </p:txBody>
      </p:sp>
    </p:spTree>
    <p:extLst>
      <p:ext uri="{BB962C8B-B14F-4D97-AF65-F5344CB8AC3E}">
        <p14:creationId xmlns:p14="http://schemas.microsoft.com/office/powerpoint/2010/main" val="3645875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10</a:t>
            </a:r>
            <a:r>
              <a:rPr lang="nl-NL" baseline="0" dirty="0" smtClean="0"/>
              <a:t> minuten</a:t>
            </a:r>
            <a:endParaRPr lang="nl-NL" dirty="0" smtClean="0"/>
          </a:p>
          <a:p>
            <a:r>
              <a:rPr lang="nl-NL" dirty="0" smtClean="0"/>
              <a:t>Nadat</a:t>
            </a:r>
            <a:r>
              <a:rPr lang="nl-NL" baseline="0" dirty="0" smtClean="0"/>
              <a:t> je dit verteld hebt, ga je naar Wikiwijs (zorg dat je van tevoren ingelogd bent).</a:t>
            </a:r>
          </a:p>
          <a:p>
            <a:r>
              <a:rPr lang="nl-NL" baseline="0" dirty="0" smtClean="0"/>
              <a:t>Laat eerst kort het ZOEKEN zien en vooral de startpagina’s (zoeken gaat vaak niet goed, dus liever geen demo).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smtClean="0">
                <a:ln>
                  <a:noFill/>
                </a:ln>
                <a:solidFill>
                  <a:prstClr val="black"/>
                </a:solidFill>
                <a:effectLst/>
                <a:uLnTx/>
                <a:uFillTx/>
                <a:latin typeface="+mn-lt"/>
              </a:rPr>
              <a:t>Als je het ZOEKEN laat zien, laat dan vooral zien hoe je  andere arrangementen kunt opzoeken en kopiëren om te bewerken. </a:t>
            </a:r>
            <a:endParaRPr lang="nl-NL" baseline="0" dirty="0" smtClean="0"/>
          </a:p>
          <a:p>
            <a:r>
              <a:rPr lang="nl-NL" baseline="0" dirty="0" smtClean="0"/>
              <a:t>Laat vooral de functie MAKEN zien. Laat zien hoe je een arrangement aanmaakt en daar vervolgens tekst, plaatjes, vragen e.d. in kunt zetten.</a:t>
            </a:r>
          </a:p>
          <a:p>
            <a:r>
              <a:rPr lang="nl-NL" baseline="0" dirty="0" smtClean="0"/>
              <a:t>Over het DELEN kun je nog vertellen dat je dat alleen maar doet als je je lessen met de wereld wilt delen. Je moet het dan voorzien van </a:t>
            </a:r>
            <a:r>
              <a:rPr lang="nl-NL" baseline="0" dirty="0" err="1" smtClean="0"/>
              <a:t>metadata</a:t>
            </a:r>
            <a:r>
              <a:rPr lang="nl-NL" baseline="0" dirty="0" smtClean="0"/>
              <a:t> waardoor het binnen Wikiwijs vindbaar wordt. Als je je gemaakte arrangementen alleen maar publiceert, dan is het alleen te bekijken door mensen die de juiste link hebben en is het niet vindbaar. </a:t>
            </a:r>
          </a:p>
          <a:p>
            <a:r>
              <a:rPr lang="nl-NL" baseline="0" dirty="0" smtClean="0"/>
              <a:t>Voorbeeldarrangementen (eventueel kopie maken en bewerken):</a:t>
            </a:r>
          </a:p>
          <a:p>
            <a:r>
              <a:rPr lang="nl-NL" baseline="0" dirty="0" smtClean="0"/>
              <a:t>http://arrangeren.wikiwijs.nl/35018/Sk_02_Atomen_en_moleculen       (hier zit ook een toets in)</a:t>
            </a:r>
          </a:p>
          <a:p>
            <a:r>
              <a:rPr lang="nl-NL" baseline="0" dirty="0" smtClean="0"/>
              <a:t>http://arrangeren.wikiwijs.nl/45025/Leerlijn_M_en_M_VMBO_leerjaar_1   (dit is de M&amp;M leerlijn van VO-content die helemaal in Wikiwijs is gemaakt als proef)</a:t>
            </a:r>
          </a:p>
          <a:p>
            <a:r>
              <a:rPr lang="nl-NL" baseline="0" dirty="0" smtClean="0"/>
              <a:t>http://arrangeren.wikiwijs.nl/42818/Werelderfgoed_en_toerisme   (dit is een arrangement ontwikkeld door de UNESCO-scholen)</a:t>
            </a:r>
          </a:p>
          <a:p>
            <a:endParaRPr lang="nl-NL" baseline="0" dirty="0" smtClean="0"/>
          </a:p>
          <a:p>
            <a:endParaRPr lang="nl-NL" baseline="0" dirty="0" smtClean="0"/>
          </a:p>
          <a:p>
            <a:r>
              <a:rPr lang="nl-NL" baseline="0" dirty="0" smtClean="0"/>
              <a:t>Je kunt het hier met de groep nog over hebben (als je tijd over hebt): wil je leermateriaal delen met anderen of niet en waarom?</a:t>
            </a:r>
          </a:p>
          <a:p>
            <a:endParaRPr lang="nl-NL" baseline="0" dirty="0" smtClean="0"/>
          </a:p>
          <a:p>
            <a:r>
              <a:rPr lang="nl-NL" baseline="0" dirty="0" smtClean="0"/>
              <a:t>Voordelen Wikiwijs:</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nl-NL" sz="2400" b="0" i="0" u="none" strike="noStrike" kern="1200" cap="none" spc="0" normalizeH="0" baseline="0" noProof="0" dirty="0" smtClean="0">
                <a:ln>
                  <a:noFill/>
                </a:ln>
                <a:solidFill>
                  <a:prstClr val="black"/>
                </a:solidFill>
                <a:effectLst/>
                <a:uLnTx/>
                <a:uFillTx/>
                <a:latin typeface="Arial" charset="0"/>
                <a:ea typeface="ＭＳ Ｐゴシック" pitchFamily="80" charset="-128"/>
              </a:rPr>
              <a:t>Keuze uit ruim 100.000 (digitale) lesmaterialen</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nl-NL" sz="2400" b="0" i="0" u="none" strike="noStrike" kern="1200" cap="none" spc="0" normalizeH="0" baseline="0" noProof="0" dirty="0" smtClean="0">
                <a:ln>
                  <a:noFill/>
                </a:ln>
                <a:solidFill>
                  <a:prstClr val="black"/>
                </a:solidFill>
                <a:effectLst/>
                <a:uLnTx/>
                <a:uFillTx/>
                <a:latin typeface="Arial" charset="0"/>
                <a:ea typeface="ＭＳ Ｐゴシック" pitchFamily="80" charset="-128"/>
              </a:rPr>
              <a:t>Zoek en vergelijk meer dan 1400 methodes</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nl-NL" sz="2400" b="0" i="0" u="none" strike="noStrike" kern="1200" cap="none" spc="0" normalizeH="0" baseline="0" noProof="0" dirty="0" smtClean="0">
                <a:ln>
                  <a:noFill/>
                </a:ln>
                <a:solidFill>
                  <a:prstClr val="black"/>
                </a:solidFill>
                <a:effectLst/>
                <a:uLnTx/>
                <a:uFillTx/>
                <a:latin typeface="Arial" charset="0"/>
                <a:ea typeface="ＭＳ Ｐゴシック" pitchFamily="80" charset="-128"/>
              </a:rPr>
              <a:t>Bewerk bestaand en/of maak eigen lesmateriaal</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nl-NL" sz="2400" b="0" i="0" u="none" strike="noStrike" kern="1200" cap="none" spc="0" normalizeH="0" baseline="0" noProof="0" dirty="0" smtClean="0">
                <a:ln>
                  <a:noFill/>
                </a:ln>
                <a:solidFill>
                  <a:prstClr val="black"/>
                </a:solidFill>
                <a:effectLst/>
                <a:uLnTx/>
                <a:uFillTx/>
                <a:latin typeface="Arial" charset="0"/>
                <a:ea typeface="ＭＳ Ｐゴシック" pitchFamily="80" charset="-128"/>
              </a:rPr>
              <a:t>Combineer niet-digitaal/digitaal en open/gesloten materiaal</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nl-NL" sz="2400" b="0" i="0" u="none" strike="noStrike" kern="1200" cap="none" spc="0" normalizeH="0" baseline="0" noProof="0" dirty="0" smtClean="0">
                <a:ln>
                  <a:noFill/>
                </a:ln>
                <a:solidFill>
                  <a:prstClr val="black"/>
                </a:solidFill>
                <a:effectLst/>
                <a:uLnTx/>
                <a:uFillTx/>
                <a:latin typeface="Arial" charset="0"/>
                <a:ea typeface="ＭＳ Ｐゴシック" pitchFamily="80" charset="-128"/>
              </a:rPr>
              <a:t>Deel materiaal met collega-docenten: vóór en dóór docenten</a:t>
            </a:r>
          </a:p>
          <a:p>
            <a:endParaRPr lang="nl-NL" dirty="0"/>
          </a:p>
        </p:txBody>
      </p:sp>
      <p:sp>
        <p:nvSpPr>
          <p:cNvPr id="4" name="Tijdelijke aanduiding voor dianummer 3"/>
          <p:cNvSpPr>
            <a:spLocks noGrp="1"/>
          </p:cNvSpPr>
          <p:nvPr>
            <p:ph type="sldNum" sz="quarter" idx="10"/>
          </p:nvPr>
        </p:nvSpPr>
        <p:spPr/>
        <p:txBody>
          <a:bodyPr/>
          <a:lstStyle/>
          <a:p>
            <a:fld id="{C4B37C54-0D62-42FE-AA90-0A0BA624D452}" type="slidenum">
              <a:rPr lang="nl-NL" smtClean="0"/>
              <a:pPr/>
              <a:t>10</a:t>
            </a:fld>
            <a:endParaRPr lang="nl-NL"/>
          </a:p>
        </p:txBody>
      </p:sp>
    </p:spTree>
    <p:extLst>
      <p:ext uri="{BB962C8B-B14F-4D97-AF65-F5344CB8AC3E}">
        <p14:creationId xmlns:p14="http://schemas.microsoft.com/office/powerpoint/2010/main" val="1305978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Introducties</a:t>
            </a:r>
            <a:r>
              <a:rPr lang="nl-NL" baseline="0" dirty="0" smtClean="0"/>
              <a:t> bevatten vaak een leuk filmpje</a:t>
            </a:r>
            <a:endParaRPr lang="nl-NL" dirty="0"/>
          </a:p>
        </p:txBody>
      </p:sp>
      <p:sp>
        <p:nvSpPr>
          <p:cNvPr id="4" name="Tijdelijke aanduiding voor dianummer 3"/>
          <p:cNvSpPr>
            <a:spLocks noGrp="1"/>
          </p:cNvSpPr>
          <p:nvPr>
            <p:ph type="sldNum" sz="quarter" idx="10"/>
          </p:nvPr>
        </p:nvSpPr>
        <p:spPr/>
        <p:txBody>
          <a:bodyPr/>
          <a:lstStyle/>
          <a:p>
            <a:fld id="{5DB8F784-DFC6-4B03-920A-A6B570C384CD}" type="slidenum">
              <a:rPr lang="nl-NL" smtClean="0">
                <a:solidFill>
                  <a:prstClr val="black"/>
                </a:solidFill>
              </a:rPr>
              <a:pPr/>
              <a:t>11</a:t>
            </a:fld>
            <a:endParaRPr lang="nl-NL">
              <a:solidFill>
                <a:prstClr val="black"/>
              </a:solidFill>
            </a:endParaRPr>
          </a:p>
        </p:txBody>
      </p:sp>
    </p:spTree>
    <p:extLst>
      <p:ext uri="{BB962C8B-B14F-4D97-AF65-F5344CB8AC3E}">
        <p14:creationId xmlns:p14="http://schemas.microsoft.com/office/powerpoint/2010/main" val="466208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none" dirty="0" smtClean="0">
                <a:effectLst/>
              </a:rPr>
              <a:t>2 minuten</a:t>
            </a:r>
          </a:p>
          <a:p>
            <a:r>
              <a:rPr lang="nl-NL" u="none" dirty="0" smtClean="0">
                <a:effectLst/>
              </a:rPr>
              <a:t>(dit</a:t>
            </a:r>
            <a:r>
              <a:rPr lang="nl-NL" u="none" baseline="0" dirty="0" smtClean="0">
                <a:effectLst/>
              </a:rPr>
              <a:t> is maar een voorbeeld, je kan ook een ander vak nemen)</a:t>
            </a:r>
            <a:endParaRPr lang="nl-NL" u="none" dirty="0" smtClean="0">
              <a:effectLst/>
            </a:endParaRPr>
          </a:p>
          <a:p>
            <a:r>
              <a:rPr lang="nl-NL" u="sng" dirty="0" smtClean="0">
                <a:effectLst/>
              </a:rPr>
              <a:t>Start van de les</a:t>
            </a:r>
            <a:r>
              <a:rPr lang="nl-NL" dirty="0" smtClean="0">
                <a:effectLst/>
              </a:rPr>
              <a:t/>
            </a:r>
            <a:br>
              <a:rPr lang="nl-NL" dirty="0" smtClean="0">
                <a:effectLst/>
              </a:rPr>
            </a:br>
            <a:r>
              <a:rPr lang="nl-NL" dirty="0" smtClean="0">
                <a:effectLst/>
              </a:rPr>
              <a:t>De les begint met een filmpje van een (recente) vulkaanuitbarsting.</a:t>
            </a:r>
          </a:p>
          <a:p>
            <a:r>
              <a:rPr lang="nl-NL" u="sng" dirty="0" smtClean="0">
                <a:effectLst/>
              </a:rPr>
              <a:t>Activeren van voorkennis</a:t>
            </a:r>
            <a:r>
              <a:rPr lang="nl-NL" dirty="0" smtClean="0">
                <a:effectLst/>
              </a:rPr>
              <a:t/>
            </a:r>
            <a:br>
              <a:rPr lang="nl-NL" dirty="0" smtClean="0">
                <a:effectLst/>
              </a:rPr>
            </a:br>
            <a:r>
              <a:rPr lang="nl-NL" dirty="0" smtClean="0">
                <a:effectLst/>
              </a:rPr>
              <a:t>Op het (</a:t>
            </a:r>
            <a:r>
              <a:rPr lang="nl-NL" dirty="0" err="1" smtClean="0">
                <a:effectLst/>
              </a:rPr>
              <a:t>digibord</a:t>
            </a:r>
            <a:r>
              <a:rPr lang="nl-NL" dirty="0" smtClean="0">
                <a:effectLst/>
              </a:rPr>
              <a:t>) wordt met de klas een </a:t>
            </a:r>
            <a:r>
              <a:rPr lang="nl-NL" dirty="0" err="1" smtClean="0">
                <a:effectLst/>
              </a:rPr>
              <a:t>mindmap</a:t>
            </a:r>
            <a:r>
              <a:rPr lang="nl-NL" dirty="0" smtClean="0">
                <a:effectLst/>
              </a:rPr>
              <a:t> gemaakt over wat de leerlingen al weten over vulkaanuitbarstingen.</a:t>
            </a:r>
          </a:p>
          <a:p>
            <a:r>
              <a:rPr lang="nl-NL" u="sng" dirty="0" smtClean="0">
                <a:effectLst/>
              </a:rPr>
              <a:t>Doel van de les expliciteren aan de leerlingen</a:t>
            </a:r>
            <a:endParaRPr lang="nl-NL" dirty="0" smtClean="0">
              <a:effectLst/>
            </a:endParaRPr>
          </a:p>
          <a:p>
            <a:r>
              <a:rPr lang="nl-NL" i="1" dirty="0" smtClean="0">
                <a:effectLst/>
                <a:latin typeface="times"/>
              </a:rPr>
              <a:t>Doel van de les:</a:t>
            </a:r>
            <a:r>
              <a:rPr lang="nl-NL" dirty="0" smtClean="0">
                <a:effectLst/>
              </a:rPr>
              <a:t/>
            </a:r>
            <a:br>
              <a:rPr lang="nl-NL" dirty="0" smtClean="0">
                <a:effectLst/>
              </a:rPr>
            </a:br>
            <a:r>
              <a:rPr lang="nl-NL" i="1" dirty="0" smtClean="0">
                <a:effectLst/>
                <a:latin typeface="times"/>
              </a:rPr>
              <a:t>"Je moet een vulkaan kunnen herkennen, beschrijven en verklaren"</a:t>
            </a:r>
            <a:endParaRPr lang="nl-NL" dirty="0" smtClean="0">
              <a:effectLst/>
            </a:endParaRPr>
          </a:p>
          <a:p>
            <a:r>
              <a:rPr lang="nl-NL" i="1" dirty="0" smtClean="0">
                <a:effectLst/>
                <a:latin typeface="times"/>
              </a:rPr>
              <a:t>Begrippen die je moet kunnen beschrijven en indien mogelijk aanwijzen op een doorsnede van een vulkaan:</a:t>
            </a:r>
            <a:r>
              <a:rPr lang="nl-NL" dirty="0" smtClean="0">
                <a:effectLst/>
              </a:rPr>
              <a:t/>
            </a:r>
            <a:br>
              <a:rPr lang="nl-NL" dirty="0" smtClean="0">
                <a:effectLst/>
              </a:rPr>
            </a:br>
            <a:r>
              <a:rPr lang="nl-NL" i="1" dirty="0" smtClean="0">
                <a:effectLst/>
                <a:latin typeface="times"/>
              </a:rPr>
              <a:t>- vulkaan</a:t>
            </a:r>
            <a:r>
              <a:rPr lang="nl-NL" i="1" dirty="0" smtClean="0">
                <a:effectLst/>
              </a:rPr>
              <a:t/>
            </a:r>
            <a:br>
              <a:rPr lang="nl-NL" i="1" dirty="0" smtClean="0">
                <a:effectLst/>
              </a:rPr>
            </a:br>
            <a:r>
              <a:rPr lang="nl-NL" i="1" dirty="0" smtClean="0">
                <a:effectLst/>
                <a:latin typeface="times"/>
              </a:rPr>
              <a:t>- lava</a:t>
            </a:r>
            <a:r>
              <a:rPr lang="nl-NL" i="1" dirty="0" smtClean="0">
                <a:effectLst/>
              </a:rPr>
              <a:t/>
            </a:r>
            <a:br>
              <a:rPr lang="nl-NL" i="1" dirty="0" smtClean="0">
                <a:effectLst/>
              </a:rPr>
            </a:br>
            <a:r>
              <a:rPr lang="nl-NL" i="1" dirty="0" smtClean="0">
                <a:effectLst/>
                <a:latin typeface="times"/>
              </a:rPr>
              <a:t>- magma</a:t>
            </a:r>
            <a:r>
              <a:rPr lang="nl-NL" i="1" dirty="0" smtClean="0">
                <a:effectLst/>
              </a:rPr>
              <a:t/>
            </a:r>
            <a:br>
              <a:rPr lang="nl-NL" i="1" dirty="0" smtClean="0">
                <a:effectLst/>
              </a:rPr>
            </a:br>
            <a:r>
              <a:rPr lang="nl-NL" i="1" dirty="0" smtClean="0">
                <a:effectLst/>
                <a:latin typeface="times"/>
              </a:rPr>
              <a:t>- kraterpijp</a:t>
            </a:r>
            <a:r>
              <a:rPr lang="nl-NL" i="1" dirty="0" smtClean="0">
                <a:effectLst/>
              </a:rPr>
              <a:t/>
            </a:r>
            <a:br>
              <a:rPr lang="nl-NL" i="1" dirty="0" smtClean="0">
                <a:effectLst/>
              </a:rPr>
            </a:br>
            <a:r>
              <a:rPr lang="nl-NL" i="1" dirty="0" smtClean="0">
                <a:effectLst/>
                <a:latin typeface="times"/>
              </a:rPr>
              <a:t>- vulkaanuitbarsting</a:t>
            </a:r>
            <a:r>
              <a:rPr lang="nl-NL" i="1" dirty="0" smtClean="0">
                <a:effectLst/>
              </a:rPr>
              <a:t/>
            </a:r>
            <a:br>
              <a:rPr lang="nl-NL" i="1" dirty="0" smtClean="0">
                <a:effectLst/>
              </a:rPr>
            </a:br>
            <a:r>
              <a:rPr lang="nl-NL" i="1" dirty="0" smtClean="0">
                <a:effectLst/>
                <a:latin typeface="times"/>
              </a:rPr>
              <a:t>- </a:t>
            </a:r>
            <a:r>
              <a:rPr lang="nl-NL" i="1" dirty="0" err="1" smtClean="0">
                <a:effectLst/>
                <a:latin typeface="times"/>
              </a:rPr>
              <a:t>tectoniek</a:t>
            </a:r>
            <a:endParaRPr lang="nl-NL" dirty="0" smtClean="0">
              <a:effectLst/>
            </a:endParaRPr>
          </a:p>
          <a:p>
            <a:r>
              <a:rPr lang="nl-NL" u="sng" dirty="0" smtClean="0">
                <a:effectLst/>
              </a:rPr>
              <a:t>Aan de slag</a:t>
            </a:r>
            <a:r>
              <a:rPr lang="nl-NL" dirty="0" smtClean="0">
                <a:effectLst/>
              </a:rPr>
              <a:t/>
            </a:r>
            <a:br>
              <a:rPr lang="nl-NL" dirty="0" smtClean="0">
                <a:effectLst/>
              </a:rPr>
            </a:br>
            <a:r>
              <a:rPr lang="nl-NL" dirty="0" smtClean="0">
                <a:effectLst/>
              </a:rPr>
              <a:t>De leerlingen gaan met (digitale) opdrachten aan de slag om antwoord te geven op de volgende vragen:</a:t>
            </a:r>
          </a:p>
          <a:p>
            <a:r>
              <a:rPr lang="nl-NL" i="1" dirty="0" smtClean="0">
                <a:effectLst/>
                <a:latin typeface="times"/>
              </a:rPr>
              <a:t>"De leerling moet een vulkaan op afbeeldingen kunnen herkennen en aanwijzen"</a:t>
            </a:r>
            <a:r>
              <a:rPr lang="nl-NL" dirty="0" smtClean="0">
                <a:effectLst/>
              </a:rPr>
              <a:t/>
            </a:r>
            <a:br>
              <a:rPr lang="nl-NL" dirty="0" smtClean="0">
                <a:effectLst/>
              </a:rPr>
            </a:br>
            <a:r>
              <a:rPr lang="nl-NL" i="1" dirty="0" smtClean="0">
                <a:effectLst/>
                <a:latin typeface="times"/>
              </a:rPr>
              <a:t>"De leerling moet een vulkaan kunnen beschrijven in tekst en een doorsnede van een vulkaan kunnen tekenen"</a:t>
            </a:r>
            <a:r>
              <a:rPr lang="nl-NL" i="1" dirty="0" smtClean="0">
                <a:effectLst/>
              </a:rPr>
              <a:t/>
            </a:r>
            <a:br>
              <a:rPr lang="nl-NL" i="1" dirty="0" smtClean="0">
                <a:effectLst/>
              </a:rPr>
            </a:br>
            <a:r>
              <a:rPr lang="nl-NL" i="1" dirty="0" smtClean="0">
                <a:effectLst/>
                <a:latin typeface="times"/>
              </a:rPr>
              <a:t>"De leerling moet het ontstaan van een vulkaan kunnen beschrijven"</a:t>
            </a:r>
            <a:r>
              <a:rPr lang="nl-NL" dirty="0" smtClean="0">
                <a:effectLst/>
              </a:rPr>
              <a:t/>
            </a:r>
            <a:br>
              <a:rPr lang="nl-NL" dirty="0" smtClean="0">
                <a:effectLst/>
              </a:rPr>
            </a:br>
            <a:r>
              <a:rPr lang="nl-NL" i="1" dirty="0" smtClean="0">
                <a:effectLst/>
                <a:latin typeface="times"/>
              </a:rPr>
              <a:t>"Geef een beschrijving van de begrippen uit de lijst en maak een doorsnede van een vulkaan</a:t>
            </a:r>
            <a:r>
              <a:rPr lang="nl-NL" dirty="0" smtClean="0">
                <a:effectLst/>
              </a:rPr>
              <a:t>"</a:t>
            </a:r>
          </a:p>
          <a:p>
            <a:r>
              <a:rPr lang="nl-NL" u="sng" dirty="0" smtClean="0">
                <a:effectLst/>
              </a:rPr>
              <a:t>Afsluiting</a:t>
            </a:r>
            <a:r>
              <a:rPr lang="nl-NL" dirty="0" smtClean="0">
                <a:effectLst/>
              </a:rPr>
              <a:t/>
            </a:r>
            <a:br>
              <a:rPr lang="nl-NL" dirty="0" smtClean="0">
                <a:effectLst/>
              </a:rPr>
            </a:br>
            <a:r>
              <a:rPr lang="nl-NL" dirty="0" smtClean="0">
                <a:effectLst/>
              </a:rPr>
              <a:t>Ga met de leerlingen na of zij allemaal de juiste antwoorden op de vragen kunnen geven</a:t>
            </a:r>
          </a:p>
          <a:p>
            <a:endParaRPr lang="nl-NL" dirty="0"/>
          </a:p>
        </p:txBody>
      </p:sp>
      <p:sp>
        <p:nvSpPr>
          <p:cNvPr id="4" name="Tijdelijke aanduiding voor dianummer 3"/>
          <p:cNvSpPr>
            <a:spLocks noGrp="1"/>
          </p:cNvSpPr>
          <p:nvPr>
            <p:ph type="sldNum" sz="quarter" idx="10"/>
          </p:nvPr>
        </p:nvSpPr>
        <p:spPr/>
        <p:txBody>
          <a:bodyPr/>
          <a:lstStyle/>
          <a:p>
            <a:fld id="{C4B37C54-0D62-42FE-AA90-0A0BA624D452}" type="slidenum">
              <a:rPr lang="nl-NL" smtClean="0"/>
              <a:pPr/>
              <a:t>12</a:t>
            </a:fld>
            <a:endParaRPr lang="nl-NL"/>
          </a:p>
        </p:txBody>
      </p:sp>
    </p:spTree>
    <p:extLst>
      <p:ext uri="{BB962C8B-B14F-4D97-AF65-F5344CB8AC3E}">
        <p14:creationId xmlns:p14="http://schemas.microsoft.com/office/powerpoint/2010/main" val="948854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268411" cy="1470025"/>
          </a:xfrm>
        </p:spPr>
        <p:txBody>
          <a:bodyPr/>
          <a:lstStyle>
            <a:lvl1pPr algn="l">
              <a:defRPr/>
            </a:lvl1p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Subtitle 2"/>
          <p:cNvSpPr>
            <a:spLocks noGrp="1"/>
          </p:cNvSpPr>
          <p:nvPr>
            <p:ph type="subTitle" idx="1"/>
          </p:nvPr>
        </p:nvSpPr>
        <p:spPr>
          <a:xfrm>
            <a:off x="685799" y="3886200"/>
            <a:ext cx="7268411" cy="1752600"/>
          </a:xfrm>
          <a:prstGeom prst="rect">
            <a:avLst/>
          </a:prstGeom>
        </p:spPr>
        <p:txBody>
          <a:bodyPr/>
          <a:lstStyle>
            <a:lvl1pPr marL="0" indent="0" algn="l">
              <a:buNone/>
              <a:defRPr sz="2800" b="0" i="0">
                <a:solidFill>
                  <a:srgbClr val="662483"/>
                </a:solidFill>
                <a:latin typeface="Caecilia LT Std Light"/>
                <a:cs typeface="Caecilia LT Std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subtitle</a:t>
            </a:r>
            <a:r>
              <a:rPr lang="nl-NL" dirty="0" smtClean="0"/>
              <a:t> </a:t>
            </a:r>
            <a:r>
              <a:rPr lang="nl-NL" dirty="0" err="1" smtClean="0"/>
              <a:t>style</a:t>
            </a:r>
            <a:endParaRPr lang="en-US" dirty="0"/>
          </a:p>
        </p:txBody>
      </p:sp>
      <p:sp>
        <p:nvSpPr>
          <p:cNvPr id="4" name="Date Placeholder 3"/>
          <p:cNvSpPr>
            <a:spLocks noGrp="1"/>
          </p:cNvSpPr>
          <p:nvPr>
            <p:ph type="dt" sz="half" idx="10"/>
          </p:nvPr>
        </p:nvSpPr>
        <p:spPr/>
        <p:txBody>
          <a:bodyPr/>
          <a:lstStyle/>
          <a:p>
            <a:fld id="{5647101D-AC74-C146-BE23-B751A26542B9}" type="datetimeFigureOut">
              <a:rPr lang="en-US" smtClean="0"/>
              <a:t>05-01-15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912E7-1A08-F64B-831F-6D25CF1001B7}" type="slidenum">
              <a:rPr lang="en-US" smtClean="0"/>
              <a:t>‹nr.›</a:t>
            </a:fld>
            <a:endParaRPr lang="en-US"/>
          </a:p>
        </p:txBody>
      </p:sp>
    </p:spTree>
    <p:extLst>
      <p:ext uri="{BB962C8B-B14F-4D97-AF65-F5344CB8AC3E}">
        <p14:creationId xmlns:p14="http://schemas.microsoft.com/office/powerpoint/2010/main" val="4089490607"/>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Content Placeholder 2"/>
          <p:cNvSpPr>
            <a:spLocks noGrp="1"/>
          </p:cNvSpPr>
          <p:nvPr>
            <p:ph sz="half" idx="1"/>
          </p:nvPr>
        </p:nvSpPr>
        <p:spPr>
          <a:xfrm>
            <a:off x="457200" y="3181684"/>
            <a:ext cx="4038600" cy="2944479"/>
          </a:xfrm>
          <a:prstGeom prst="rect">
            <a:avLst/>
          </a:prstGeom>
        </p:spPr>
        <p:txBody>
          <a:bodyPr/>
          <a:lstStyle>
            <a:lvl1pPr>
              <a:defRPr sz="2800" b="0" i="0">
                <a:solidFill>
                  <a:srgbClr val="662483"/>
                </a:solidFill>
                <a:latin typeface="Caecilia LT Std Light"/>
                <a:cs typeface="Caecilia LT Std Light"/>
              </a:defRPr>
            </a:lvl1pPr>
            <a:lvl2pPr>
              <a:defRPr sz="2400" b="0" i="0">
                <a:solidFill>
                  <a:srgbClr val="662483"/>
                </a:solidFill>
                <a:latin typeface="Caecilia LT Std Light"/>
                <a:cs typeface="Caecilia LT Std Light"/>
              </a:defRPr>
            </a:lvl2pPr>
            <a:lvl3pPr>
              <a:defRPr sz="2000" b="0" i="0">
                <a:solidFill>
                  <a:srgbClr val="662483"/>
                </a:solidFill>
                <a:latin typeface="Caecilia LT Std Light"/>
                <a:cs typeface="Caecilia LT Std Light"/>
              </a:defRPr>
            </a:lvl3pPr>
            <a:lvl4pPr>
              <a:defRPr sz="1800"/>
            </a:lvl4pPr>
            <a:lvl5pPr>
              <a:defRPr sz="1800"/>
            </a:lvl5pPr>
            <a:lvl6pPr>
              <a:defRPr sz="1800"/>
            </a:lvl6pPr>
            <a:lvl7pPr>
              <a:defRPr sz="1800"/>
            </a:lvl7pPr>
            <a:lvl8pPr>
              <a:defRPr sz="1800"/>
            </a:lvl8pPr>
            <a:lvl9pPr>
              <a:defRPr sz="1800"/>
            </a:lvl9pPr>
          </a:lstStyle>
          <a:p>
            <a:pPr lvl="0"/>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text</a:t>
            </a:r>
            <a:r>
              <a:rPr lang="nl-NL" dirty="0" smtClean="0"/>
              <a:t> </a:t>
            </a:r>
            <a:r>
              <a:rPr lang="nl-NL" dirty="0" err="1" smtClean="0"/>
              <a:t>styles</a:t>
            </a:r>
            <a:endParaRPr lang="nl-NL" dirty="0" smtClean="0"/>
          </a:p>
          <a:p>
            <a:pPr lvl="1"/>
            <a:r>
              <a:rPr lang="nl-NL" dirty="0" smtClean="0"/>
              <a:t>Second level</a:t>
            </a:r>
          </a:p>
          <a:p>
            <a:pPr lvl="2"/>
            <a:r>
              <a:rPr lang="nl-NL" dirty="0" err="1" smtClean="0"/>
              <a:t>Third</a:t>
            </a:r>
            <a:r>
              <a:rPr lang="nl-NL" dirty="0" smtClean="0"/>
              <a:t> level</a:t>
            </a:r>
          </a:p>
        </p:txBody>
      </p:sp>
      <p:sp>
        <p:nvSpPr>
          <p:cNvPr id="4" name="Content Placeholder 3"/>
          <p:cNvSpPr>
            <a:spLocks noGrp="1"/>
          </p:cNvSpPr>
          <p:nvPr>
            <p:ph sz="half" idx="2"/>
          </p:nvPr>
        </p:nvSpPr>
        <p:spPr>
          <a:xfrm>
            <a:off x="4648200" y="3181684"/>
            <a:ext cx="2891589" cy="2944479"/>
          </a:xfrm>
          <a:prstGeom prst="rect">
            <a:avLst/>
          </a:prstGeom>
        </p:spPr>
        <p:txBody>
          <a:bodyPr/>
          <a:lstStyle>
            <a:lvl1pPr>
              <a:defRPr sz="2800" b="0" i="0">
                <a:solidFill>
                  <a:srgbClr val="662483"/>
                </a:solidFill>
                <a:latin typeface="Caecilia LT Std Light"/>
                <a:cs typeface="Caecilia LT Std Light"/>
              </a:defRPr>
            </a:lvl1pPr>
            <a:lvl2pPr>
              <a:defRPr sz="2400" b="0" i="0">
                <a:solidFill>
                  <a:srgbClr val="662483"/>
                </a:solidFill>
                <a:latin typeface="Caecilia LT Std Light"/>
                <a:cs typeface="Caecilia LT Std Light"/>
              </a:defRPr>
            </a:lvl2pPr>
            <a:lvl3pPr>
              <a:defRPr sz="2000" b="0" i="0">
                <a:solidFill>
                  <a:srgbClr val="662483"/>
                </a:solidFill>
                <a:latin typeface="Caecilia LT Std Light"/>
                <a:cs typeface="Caecilia LT Std Light"/>
              </a:defRPr>
            </a:lvl3pPr>
            <a:lvl4pPr>
              <a:defRPr sz="1800"/>
            </a:lvl4pPr>
            <a:lvl5pPr>
              <a:defRPr sz="1800"/>
            </a:lvl5pPr>
            <a:lvl6pPr>
              <a:defRPr sz="1800"/>
            </a:lvl6pPr>
            <a:lvl7pPr>
              <a:defRPr sz="1800"/>
            </a:lvl7pPr>
            <a:lvl8pPr>
              <a:defRPr sz="1800"/>
            </a:lvl8pPr>
            <a:lvl9pPr>
              <a:defRPr sz="1800"/>
            </a:lvl9pPr>
          </a:lstStyle>
          <a:p>
            <a:pPr lvl="0"/>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text</a:t>
            </a:r>
            <a:r>
              <a:rPr lang="nl-NL" dirty="0" smtClean="0"/>
              <a:t> </a:t>
            </a:r>
            <a:r>
              <a:rPr lang="nl-NL" dirty="0" err="1" smtClean="0"/>
              <a:t>styles</a:t>
            </a:r>
            <a:endParaRPr lang="nl-NL" dirty="0" smtClean="0"/>
          </a:p>
          <a:p>
            <a:pPr lvl="1"/>
            <a:r>
              <a:rPr lang="nl-NL" dirty="0" smtClean="0"/>
              <a:t>Second level</a:t>
            </a:r>
          </a:p>
          <a:p>
            <a:pPr lvl="2"/>
            <a:r>
              <a:rPr lang="nl-NL" dirty="0" err="1" smtClean="0"/>
              <a:t>Third</a:t>
            </a:r>
            <a:r>
              <a:rPr lang="nl-NL" dirty="0" smtClean="0"/>
              <a:t> level</a:t>
            </a:r>
          </a:p>
        </p:txBody>
      </p:sp>
      <p:sp>
        <p:nvSpPr>
          <p:cNvPr id="5" name="Date Placeholder 4"/>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844759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Date Placeholder 2"/>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461413986"/>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040601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1800" b="0" i="0">
                <a:latin typeface="Caecilia LT Std Roman"/>
                <a:cs typeface="Caecilia LT Std Roman"/>
              </a:defRPr>
            </a:lvl1p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Picture Placeholder 2"/>
          <p:cNvSpPr>
            <a:spLocks noGrp="1"/>
          </p:cNvSpPr>
          <p:nvPr>
            <p:ph type="pic" idx="1"/>
          </p:nvPr>
        </p:nvSpPr>
        <p:spPr>
          <a:xfrm>
            <a:off x="1792288" y="1443789"/>
            <a:ext cx="5486400" cy="328378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200" b="0" i="0">
                <a:solidFill>
                  <a:srgbClr val="662483"/>
                </a:solidFill>
                <a:latin typeface="Caecilia LT Std Light"/>
                <a:cs typeface="Caecilia LT Std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text</a:t>
            </a:r>
            <a:r>
              <a:rPr lang="nl-NL" dirty="0" smtClean="0"/>
              <a:t> </a:t>
            </a:r>
            <a:r>
              <a:rPr lang="nl-NL" dirty="0" err="1" smtClean="0"/>
              <a:t>styles</a:t>
            </a:r>
            <a:endParaRPr lang="nl-NL" dirty="0" smtClean="0"/>
          </a:p>
        </p:txBody>
      </p:sp>
      <p:sp>
        <p:nvSpPr>
          <p:cNvPr id="5" name="Date Placeholder 4"/>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25657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268411" cy="1470025"/>
          </a:xfrm>
        </p:spPr>
        <p:txBody>
          <a:bodyPr/>
          <a:lstStyle>
            <a:lvl1pPr algn="l">
              <a:defRPr/>
            </a:lvl1p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Subtitle 2"/>
          <p:cNvSpPr>
            <a:spLocks noGrp="1"/>
          </p:cNvSpPr>
          <p:nvPr>
            <p:ph type="subTitle" idx="1"/>
          </p:nvPr>
        </p:nvSpPr>
        <p:spPr>
          <a:xfrm>
            <a:off x="685799" y="3886200"/>
            <a:ext cx="7268411" cy="1752600"/>
          </a:xfrm>
          <a:prstGeom prst="rect">
            <a:avLst/>
          </a:prstGeom>
        </p:spPr>
        <p:txBody>
          <a:bodyPr/>
          <a:lstStyle>
            <a:lvl1pPr marL="0" indent="0" algn="l">
              <a:buNone/>
              <a:defRPr sz="2800" b="0" i="0">
                <a:solidFill>
                  <a:srgbClr val="662483"/>
                </a:solidFill>
                <a:latin typeface="Caecilia LT Std Light"/>
                <a:cs typeface="Caecilia LT Std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subtitle</a:t>
            </a:r>
            <a:r>
              <a:rPr lang="nl-NL" dirty="0" smtClean="0"/>
              <a:t> </a:t>
            </a:r>
            <a:r>
              <a:rPr lang="nl-NL" dirty="0" err="1" smtClean="0"/>
              <a:t>style</a:t>
            </a:r>
            <a:endParaRPr lang="en-US" dirty="0"/>
          </a:p>
        </p:txBody>
      </p:sp>
      <p:sp>
        <p:nvSpPr>
          <p:cNvPr id="4" name="Date Placeholder 3"/>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07245714"/>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Content Placeholder 2"/>
          <p:cNvSpPr>
            <a:spLocks noGrp="1"/>
          </p:cNvSpPr>
          <p:nvPr>
            <p:ph idx="1"/>
          </p:nvPr>
        </p:nvSpPr>
        <p:spPr>
          <a:xfrm>
            <a:off x="457200" y="3061368"/>
            <a:ext cx="7082589" cy="3064795"/>
          </a:xfrm>
          <a:prstGeom prst="rect">
            <a:avLst/>
          </a:prstGeom>
        </p:spPr>
        <p:txBody>
          <a:bodyPr/>
          <a:lstStyle>
            <a:lvl1pPr>
              <a:defRPr sz="2800" b="0" i="0">
                <a:solidFill>
                  <a:srgbClr val="662483"/>
                </a:solidFill>
                <a:latin typeface="Caecilia LT Std Light"/>
                <a:cs typeface="Caecilia LT Std Light"/>
              </a:defRPr>
            </a:lvl1pPr>
            <a:lvl2pPr>
              <a:defRPr sz="2400" b="0" i="0">
                <a:solidFill>
                  <a:srgbClr val="662483"/>
                </a:solidFill>
                <a:latin typeface="Caecilia LT Std Light"/>
                <a:cs typeface="Caecilia LT Std Light"/>
              </a:defRPr>
            </a:lvl2pPr>
            <a:lvl3pPr>
              <a:defRPr sz="2000" b="0" i="0">
                <a:solidFill>
                  <a:srgbClr val="662483"/>
                </a:solidFill>
                <a:latin typeface="Caecilia LT Std Light"/>
                <a:cs typeface="Caecilia LT Std Light"/>
              </a:defRPr>
            </a:lvl3pPr>
          </a:lstStyle>
          <a:p>
            <a:pPr lvl="0"/>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text</a:t>
            </a:r>
            <a:r>
              <a:rPr lang="nl-NL" dirty="0" smtClean="0"/>
              <a:t> </a:t>
            </a:r>
            <a:r>
              <a:rPr lang="nl-NL" dirty="0" err="1" smtClean="0"/>
              <a:t>styles</a:t>
            </a:r>
            <a:endParaRPr lang="nl-NL" dirty="0" smtClean="0"/>
          </a:p>
          <a:p>
            <a:pPr lvl="1"/>
            <a:r>
              <a:rPr lang="nl-NL" dirty="0" smtClean="0"/>
              <a:t>Second level</a:t>
            </a:r>
          </a:p>
          <a:p>
            <a:pPr lvl="2"/>
            <a:r>
              <a:rPr lang="nl-NL" dirty="0" err="1" smtClean="0"/>
              <a:t>Third</a:t>
            </a:r>
            <a:r>
              <a:rPr lang="nl-NL" dirty="0" smtClean="0"/>
              <a:t> level</a:t>
            </a:r>
          </a:p>
        </p:txBody>
      </p:sp>
      <p:sp>
        <p:nvSpPr>
          <p:cNvPr id="4" name="Date Placeholder 3"/>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57104876"/>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Content Placeholder 2"/>
          <p:cNvSpPr>
            <a:spLocks noGrp="1"/>
          </p:cNvSpPr>
          <p:nvPr>
            <p:ph sz="half" idx="1"/>
          </p:nvPr>
        </p:nvSpPr>
        <p:spPr>
          <a:xfrm>
            <a:off x="457200" y="3181684"/>
            <a:ext cx="4038600" cy="2944479"/>
          </a:xfrm>
          <a:prstGeom prst="rect">
            <a:avLst/>
          </a:prstGeom>
        </p:spPr>
        <p:txBody>
          <a:bodyPr/>
          <a:lstStyle>
            <a:lvl1pPr>
              <a:defRPr sz="2800" b="0" i="0">
                <a:solidFill>
                  <a:srgbClr val="662483"/>
                </a:solidFill>
                <a:latin typeface="Caecilia LT Std Light"/>
                <a:cs typeface="Caecilia LT Std Light"/>
              </a:defRPr>
            </a:lvl1pPr>
            <a:lvl2pPr>
              <a:defRPr sz="2400" b="0" i="0">
                <a:solidFill>
                  <a:srgbClr val="662483"/>
                </a:solidFill>
                <a:latin typeface="Caecilia LT Std Light"/>
                <a:cs typeface="Caecilia LT Std Light"/>
              </a:defRPr>
            </a:lvl2pPr>
            <a:lvl3pPr>
              <a:defRPr sz="2000" b="0" i="0">
                <a:solidFill>
                  <a:srgbClr val="662483"/>
                </a:solidFill>
                <a:latin typeface="Caecilia LT Std Light"/>
                <a:cs typeface="Caecilia LT Std Light"/>
              </a:defRPr>
            </a:lvl3pPr>
            <a:lvl4pPr>
              <a:defRPr sz="1800"/>
            </a:lvl4pPr>
            <a:lvl5pPr>
              <a:defRPr sz="1800"/>
            </a:lvl5pPr>
            <a:lvl6pPr>
              <a:defRPr sz="1800"/>
            </a:lvl6pPr>
            <a:lvl7pPr>
              <a:defRPr sz="1800"/>
            </a:lvl7pPr>
            <a:lvl8pPr>
              <a:defRPr sz="1800"/>
            </a:lvl8pPr>
            <a:lvl9pPr>
              <a:defRPr sz="1800"/>
            </a:lvl9pPr>
          </a:lstStyle>
          <a:p>
            <a:pPr lvl="0"/>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text</a:t>
            </a:r>
            <a:r>
              <a:rPr lang="nl-NL" dirty="0" smtClean="0"/>
              <a:t> </a:t>
            </a:r>
            <a:r>
              <a:rPr lang="nl-NL" dirty="0" err="1" smtClean="0"/>
              <a:t>styles</a:t>
            </a:r>
            <a:endParaRPr lang="nl-NL" dirty="0" smtClean="0"/>
          </a:p>
          <a:p>
            <a:pPr lvl="1"/>
            <a:r>
              <a:rPr lang="nl-NL" dirty="0" smtClean="0"/>
              <a:t>Second level</a:t>
            </a:r>
          </a:p>
          <a:p>
            <a:pPr lvl="2"/>
            <a:r>
              <a:rPr lang="nl-NL" dirty="0" err="1" smtClean="0"/>
              <a:t>Third</a:t>
            </a:r>
            <a:r>
              <a:rPr lang="nl-NL" dirty="0" smtClean="0"/>
              <a:t> level</a:t>
            </a:r>
          </a:p>
        </p:txBody>
      </p:sp>
      <p:sp>
        <p:nvSpPr>
          <p:cNvPr id="4" name="Content Placeholder 3"/>
          <p:cNvSpPr>
            <a:spLocks noGrp="1"/>
          </p:cNvSpPr>
          <p:nvPr>
            <p:ph sz="half" idx="2"/>
          </p:nvPr>
        </p:nvSpPr>
        <p:spPr>
          <a:xfrm>
            <a:off x="4648200" y="3181684"/>
            <a:ext cx="2891589" cy="2944479"/>
          </a:xfrm>
          <a:prstGeom prst="rect">
            <a:avLst/>
          </a:prstGeom>
        </p:spPr>
        <p:txBody>
          <a:bodyPr/>
          <a:lstStyle>
            <a:lvl1pPr>
              <a:defRPr sz="2800" b="0" i="0">
                <a:solidFill>
                  <a:srgbClr val="662483"/>
                </a:solidFill>
                <a:latin typeface="Caecilia LT Std Light"/>
                <a:cs typeface="Caecilia LT Std Light"/>
              </a:defRPr>
            </a:lvl1pPr>
            <a:lvl2pPr>
              <a:defRPr sz="2400" b="0" i="0">
                <a:solidFill>
                  <a:srgbClr val="662483"/>
                </a:solidFill>
                <a:latin typeface="Caecilia LT Std Light"/>
                <a:cs typeface="Caecilia LT Std Light"/>
              </a:defRPr>
            </a:lvl2pPr>
            <a:lvl3pPr>
              <a:defRPr sz="2000" b="0" i="0">
                <a:solidFill>
                  <a:srgbClr val="662483"/>
                </a:solidFill>
                <a:latin typeface="Caecilia LT Std Light"/>
                <a:cs typeface="Caecilia LT Std Light"/>
              </a:defRPr>
            </a:lvl3pPr>
            <a:lvl4pPr>
              <a:defRPr sz="1800"/>
            </a:lvl4pPr>
            <a:lvl5pPr>
              <a:defRPr sz="1800"/>
            </a:lvl5pPr>
            <a:lvl6pPr>
              <a:defRPr sz="1800"/>
            </a:lvl6pPr>
            <a:lvl7pPr>
              <a:defRPr sz="1800"/>
            </a:lvl7pPr>
            <a:lvl8pPr>
              <a:defRPr sz="1800"/>
            </a:lvl8pPr>
            <a:lvl9pPr>
              <a:defRPr sz="1800"/>
            </a:lvl9pPr>
          </a:lstStyle>
          <a:p>
            <a:pPr lvl="0"/>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text</a:t>
            </a:r>
            <a:r>
              <a:rPr lang="nl-NL" dirty="0" smtClean="0"/>
              <a:t> </a:t>
            </a:r>
            <a:r>
              <a:rPr lang="nl-NL" dirty="0" err="1" smtClean="0"/>
              <a:t>styles</a:t>
            </a:r>
            <a:endParaRPr lang="nl-NL" dirty="0" smtClean="0"/>
          </a:p>
          <a:p>
            <a:pPr lvl="1"/>
            <a:r>
              <a:rPr lang="nl-NL" dirty="0" smtClean="0"/>
              <a:t>Second level</a:t>
            </a:r>
          </a:p>
          <a:p>
            <a:pPr lvl="2"/>
            <a:r>
              <a:rPr lang="nl-NL" dirty="0" err="1" smtClean="0"/>
              <a:t>Third</a:t>
            </a:r>
            <a:r>
              <a:rPr lang="nl-NL" dirty="0" smtClean="0"/>
              <a:t> level</a:t>
            </a:r>
          </a:p>
        </p:txBody>
      </p:sp>
      <p:sp>
        <p:nvSpPr>
          <p:cNvPr id="5" name="Date Placeholder 4"/>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823093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Date Placeholder 2"/>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578643516"/>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280912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1800" b="0" i="0">
                <a:latin typeface="Caecilia LT Std Roman"/>
                <a:cs typeface="Caecilia LT Std Roman"/>
              </a:defRPr>
            </a:lvl1p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Picture Placeholder 2"/>
          <p:cNvSpPr>
            <a:spLocks noGrp="1"/>
          </p:cNvSpPr>
          <p:nvPr>
            <p:ph type="pic" idx="1"/>
          </p:nvPr>
        </p:nvSpPr>
        <p:spPr>
          <a:xfrm>
            <a:off x="1792288" y="1443789"/>
            <a:ext cx="5486400" cy="328378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200" b="0" i="0">
                <a:solidFill>
                  <a:srgbClr val="662483"/>
                </a:solidFill>
                <a:latin typeface="Caecilia LT Std Light"/>
                <a:cs typeface="Caecilia LT Std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text</a:t>
            </a:r>
            <a:r>
              <a:rPr lang="nl-NL" dirty="0" smtClean="0"/>
              <a:t> </a:t>
            </a:r>
            <a:r>
              <a:rPr lang="nl-NL" dirty="0" err="1" smtClean="0"/>
              <a:t>styles</a:t>
            </a:r>
            <a:endParaRPr lang="nl-NL" dirty="0" smtClean="0"/>
          </a:p>
        </p:txBody>
      </p:sp>
      <p:sp>
        <p:nvSpPr>
          <p:cNvPr id="5" name="Date Placeholder 4"/>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850396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Content Placeholder 2"/>
          <p:cNvSpPr>
            <a:spLocks noGrp="1"/>
          </p:cNvSpPr>
          <p:nvPr>
            <p:ph idx="1"/>
          </p:nvPr>
        </p:nvSpPr>
        <p:spPr>
          <a:xfrm>
            <a:off x="457200" y="3061368"/>
            <a:ext cx="7082589" cy="3064795"/>
          </a:xfrm>
          <a:prstGeom prst="rect">
            <a:avLst/>
          </a:prstGeom>
        </p:spPr>
        <p:txBody>
          <a:bodyPr/>
          <a:lstStyle>
            <a:lvl1pPr>
              <a:defRPr sz="2800" b="0" i="0">
                <a:solidFill>
                  <a:srgbClr val="662483"/>
                </a:solidFill>
                <a:latin typeface="Caecilia LT Std Light"/>
                <a:cs typeface="Caecilia LT Std Light"/>
              </a:defRPr>
            </a:lvl1pPr>
            <a:lvl2pPr>
              <a:defRPr sz="2400" b="0" i="0">
                <a:solidFill>
                  <a:srgbClr val="662483"/>
                </a:solidFill>
                <a:latin typeface="Caecilia LT Std Light"/>
                <a:cs typeface="Caecilia LT Std Light"/>
              </a:defRPr>
            </a:lvl2pPr>
            <a:lvl3pPr>
              <a:defRPr sz="2000" b="0" i="0">
                <a:solidFill>
                  <a:srgbClr val="662483"/>
                </a:solidFill>
                <a:latin typeface="Caecilia LT Std Light"/>
                <a:cs typeface="Caecilia LT Std Light"/>
              </a:defRPr>
            </a:lvl3pPr>
          </a:lstStyle>
          <a:p>
            <a:pPr lvl="0"/>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text</a:t>
            </a:r>
            <a:r>
              <a:rPr lang="nl-NL" dirty="0" smtClean="0"/>
              <a:t> </a:t>
            </a:r>
            <a:r>
              <a:rPr lang="nl-NL" dirty="0" err="1" smtClean="0"/>
              <a:t>styles</a:t>
            </a:r>
            <a:endParaRPr lang="nl-NL" dirty="0" smtClean="0"/>
          </a:p>
          <a:p>
            <a:pPr lvl="1"/>
            <a:r>
              <a:rPr lang="nl-NL" dirty="0" smtClean="0"/>
              <a:t>Second level</a:t>
            </a:r>
          </a:p>
          <a:p>
            <a:pPr lvl="2"/>
            <a:r>
              <a:rPr lang="nl-NL" dirty="0" err="1" smtClean="0"/>
              <a:t>Third</a:t>
            </a:r>
            <a:r>
              <a:rPr lang="nl-NL" dirty="0" smtClean="0"/>
              <a:t> level</a:t>
            </a:r>
          </a:p>
        </p:txBody>
      </p:sp>
      <p:sp>
        <p:nvSpPr>
          <p:cNvPr id="4" name="Date Placeholder 3"/>
          <p:cNvSpPr>
            <a:spLocks noGrp="1"/>
          </p:cNvSpPr>
          <p:nvPr>
            <p:ph type="dt" sz="half" idx="10"/>
          </p:nvPr>
        </p:nvSpPr>
        <p:spPr/>
        <p:txBody>
          <a:bodyPr/>
          <a:lstStyle/>
          <a:p>
            <a:fld id="{5647101D-AC74-C146-BE23-B751A26542B9}" type="datetimeFigureOut">
              <a:rPr lang="en-US" smtClean="0"/>
              <a:t>05-01-15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912E7-1A08-F64B-831F-6D25CF1001B7}" type="slidenum">
              <a:rPr lang="en-US" smtClean="0"/>
              <a:t>‹nr.›</a:t>
            </a:fld>
            <a:endParaRPr lang="en-US"/>
          </a:p>
        </p:txBody>
      </p:sp>
    </p:spTree>
    <p:extLst>
      <p:ext uri="{BB962C8B-B14F-4D97-AF65-F5344CB8AC3E}">
        <p14:creationId xmlns:p14="http://schemas.microsoft.com/office/powerpoint/2010/main" val="2768029068"/>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268411" cy="1470025"/>
          </a:xfrm>
        </p:spPr>
        <p:txBody>
          <a:bodyPr/>
          <a:lstStyle>
            <a:lvl1pPr algn="l">
              <a:defRPr/>
            </a:lvl1p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Subtitle 2"/>
          <p:cNvSpPr>
            <a:spLocks noGrp="1"/>
          </p:cNvSpPr>
          <p:nvPr>
            <p:ph type="subTitle" idx="1"/>
          </p:nvPr>
        </p:nvSpPr>
        <p:spPr>
          <a:xfrm>
            <a:off x="685799" y="3886200"/>
            <a:ext cx="7268411" cy="1752600"/>
          </a:xfrm>
          <a:prstGeom prst="rect">
            <a:avLst/>
          </a:prstGeom>
        </p:spPr>
        <p:txBody>
          <a:bodyPr/>
          <a:lstStyle>
            <a:lvl1pPr marL="0" indent="0" algn="l">
              <a:buNone/>
              <a:defRPr sz="2800" b="0" i="0">
                <a:solidFill>
                  <a:srgbClr val="662483"/>
                </a:solidFill>
                <a:latin typeface="Caecilia LT Std Light"/>
                <a:cs typeface="Caecilia LT Std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subtitle</a:t>
            </a:r>
            <a:r>
              <a:rPr lang="nl-NL" dirty="0" smtClean="0"/>
              <a:t> </a:t>
            </a:r>
            <a:r>
              <a:rPr lang="nl-NL" dirty="0" err="1" smtClean="0"/>
              <a:t>style</a:t>
            </a:r>
            <a:endParaRPr lang="en-US" dirty="0"/>
          </a:p>
        </p:txBody>
      </p:sp>
      <p:sp>
        <p:nvSpPr>
          <p:cNvPr id="4" name="Date Placeholder 3"/>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215538904"/>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Content Placeholder 2"/>
          <p:cNvSpPr>
            <a:spLocks noGrp="1"/>
          </p:cNvSpPr>
          <p:nvPr>
            <p:ph idx="1"/>
          </p:nvPr>
        </p:nvSpPr>
        <p:spPr>
          <a:xfrm>
            <a:off x="457200" y="3061368"/>
            <a:ext cx="7082589" cy="3064795"/>
          </a:xfrm>
          <a:prstGeom prst="rect">
            <a:avLst/>
          </a:prstGeom>
        </p:spPr>
        <p:txBody>
          <a:bodyPr/>
          <a:lstStyle>
            <a:lvl1pPr>
              <a:defRPr sz="2800" b="0" i="0">
                <a:solidFill>
                  <a:srgbClr val="662483"/>
                </a:solidFill>
                <a:latin typeface="Caecilia LT Std Light"/>
                <a:cs typeface="Caecilia LT Std Light"/>
              </a:defRPr>
            </a:lvl1pPr>
            <a:lvl2pPr>
              <a:defRPr sz="2400" b="0" i="0">
                <a:solidFill>
                  <a:srgbClr val="662483"/>
                </a:solidFill>
                <a:latin typeface="Caecilia LT Std Light"/>
                <a:cs typeface="Caecilia LT Std Light"/>
              </a:defRPr>
            </a:lvl2pPr>
            <a:lvl3pPr>
              <a:defRPr sz="2000" b="0" i="0">
                <a:solidFill>
                  <a:srgbClr val="662483"/>
                </a:solidFill>
                <a:latin typeface="Caecilia LT Std Light"/>
                <a:cs typeface="Caecilia LT Std Light"/>
              </a:defRPr>
            </a:lvl3pPr>
          </a:lstStyle>
          <a:p>
            <a:pPr lvl="0"/>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text</a:t>
            </a:r>
            <a:r>
              <a:rPr lang="nl-NL" dirty="0" smtClean="0"/>
              <a:t> </a:t>
            </a:r>
            <a:r>
              <a:rPr lang="nl-NL" dirty="0" err="1" smtClean="0"/>
              <a:t>styles</a:t>
            </a:r>
            <a:endParaRPr lang="nl-NL" dirty="0" smtClean="0"/>
          </a:p>
          <a:p>
            <a:pPr lvl="1"/>
            <a:r>
              <a:rPr lang="nl-NL" dirty="0" smtClean="0"/>
              <a:t>Second level</a:t>
            </a:r>
          </a:p>
          <a:p>
            <a:pPr lvl="2"/>
            <a:r>
              <a:rPr lang="nl-NL" dirty="0" err="1" smtClean="0"/>
              <a:t>Third</a:t>
            </a:r>
            <a:r>
              <a:rPr lang="nl-NL" dirty="0" smtClean="0"/>
              <a:t> level</a:t>
            </a:r>
          </a:p>
        </p:txBody>
      </p:sp>
      <p:sp>
        <p:nvSpPr>
          <p:cNvPr id="4" name="Date Placeholder 3"/>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531818779"/>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Content Placeholder 2"/>
          <p:cNvSpPr>
            <a:spLocks noGrp="1"/>
          </p:cNvSpPr>
          <p:nvPr>
            <p:ph sz="half" idx="1"/>
          </p:nvPr>
        </p:nvSpPr>
        <p:spPr>
          <a:xfrm>
            <a:off x="457200" y="3181684"/>
            <a:ext cx="4038600" cy="2944479"/>
          </a:xfrm>
          <a:prstGeom prst="rect">
            <a:avLst/>
          </a:prstGeom>
        </p:spPr>
        <p:txBody>
          <a:bodyPr/>
          <a:lstStyle>
            <a:lvl1pPr>
              <a:defRPr sz="2800" b="0" i="0">
                <a:solidFill>
                  <a:srgbClr val="662483"/>
                </a:solidFill>
                <a:latin typeface="Caecilia LT Std Light"/>
                <a:cs typeface="Caecilia LT Std Light"/>
              </a:defRPr>
            </a:lvl1pPr>
            <a:lvl2pPr>
              <a:defRPr sz="2400" b="0" i="0">
                <a:solidFill>
                  <a:srgbClr val="662483"/>
                </a:solidFill>
                <a:latin typeface="Caecilia LT Std Light"/>
                <a:cs typeface="Caecilia LT Std Light"/>
              </a:defRPr>
            </a:lvl2pPr>
            <a:lvl3pPr>
              <a:defRPr sz="2000" b="0" i="0">
                <a:solidFill>
                  <a:srgbClr val="662483"/>
                </a:solidFill>
                <a:latin typeface="Caecilia LT Std Light"/>
                <a:cs typeface="Caecilia LT Std Light"/>
              </a:defRPr>
            </a:lvl3pPr>
            <a:lvl4pPr>
              <a:defRPr sz="1800"/>
            </a:lvl4pPr>
            <a:lvl5pPr>
              <a:defRPr sz="1800"/>
            </a:lvl5pPr>
            <a:lvl6pPr>
              <a:defRPr sz="1800"/>
            </a:lvl6pPr>
            <a:lvl7pPr>
              <a:defRPr sz="1800"/>
            </a:lvl7pPr>
            <a:lvl8pPr>
              <a:defRPr sz="1800"/>
            </a:lvl8pPr>
            <a:lvl9pPr>
              <a:defRPr sz="1800"/>
            </a:lvl9pPr>
          </a:lstStyle>
          <a:p>
            <a:pPr lvl="0"/>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text</a:t>
            </a:r>
            <a:r>
              <a:rPr lang="nl-NL" dirty="0" smtClean="0"/>
              <a:t> </a:t>
            </a:r>
            <a:r>
              <a:rPr lang="nl-NL" dirty="0" err="1" smtClean="0"/>
              <a:t>styles</a:t>
            </a:r>
            <a:endParaRPr lang="nl-NL" dirty="0" smtClean="0"/>
          </a:p>
          <a:p>
            <a:pPr lvl="1"/>
            <a:r>
              <a:rPr lang="nl-NL" dirty="0" smtClean="0"/>
              <a:t>Second level</a:t>
            </a:r>
          </a:p>
          <a:p>
            <a:pPr lvl="2"/>
            <a:r>
              <a:rPr lang="nl-NL" dirty="0" err="1" smtClean="0"/>
              <a:t>Third</a:t>
            </a:r>
            <a:r>
              <a:rPr lang="nl-NL" dirty="0" smtClean="0"/>
              <a:t> level</a:t>
            </a:r>
          </a:p>
        </p:txBody>
      </p:sp>
      <p:sp>
        <p:nvSpPr>
          <p:cNvPr id="4" name="Content Placeholder 3"/>
          <p:cNvSpPr>
            <a:spLocks noGrp="1"/>
          </p:cNvSpPr>
          <p:nvPr>
            <p:ph sz="half" idx="2"/>
          </p:nvPr>
        </p:nvSpPr>
        <p:spPr>
          <a:xfrm>
            <a:off x="4648200" y="3181684"/>
            <a:ext cx="2891589" cy="2944479"/>
          </a:xfrm>
          <a:prstGeom prst="rect">
            <a:avLst/>
          </a:prstGeom>
        </p:spPr>
        <p:txBody>
          <a:bodyPr/>
          <a:lstStyle>
            <a:lvl1pPr>
              <a:defRPr sz="2800" b="0" i="0">
                <a:solidFill>
                  <a:srgbClr val="662483"/>
                </a:solidFill>
                <a:latin typeface="Caecilia LT Std Light"/>
                <a:cs typeface="Caecilia LT Std Light"/>
              </a:defRPr>
            </a:lvl1pPr>
            <a:lvl2pPr>
              <a:defRPr sz="2400" b="0" i="0">
                <a:solidFill>
                  <a:srgbClr val="662483"/>
                </a:solidFill>
                <a:latin typeface="Caecilia LT Std Light"/>
                <a:cs typeface="Caecilia LT Std Light"/>
              </a:defRPr>
            </a:lvl2pPr>
            <a:lvl3pPr>
              <a:defRPr sz="2000" b="0" i="0">
                <a:solidFill>
                  <a:srgbClr val="662483"/>
                </a:solidFill>
                <a:latin typeface="Caecilia LT Std Light"/>
                <a:cs typeface="Caecilia LT Std Light"/>
              </a:defRPr>
            </a:lvl3pPr>
            <a:lvl4pPr>
              <a:defRPr sz="1800"/>
            </a:lvl4pPr>
            <a:lvl5pPr>
              <a:defRPr sz="1800"/>
            </a:lvl5pPr>
            <a:lvl6pPr>
              <a:defRPr sz="1800"/>
            </a:lvl6pPr>
            <a:lvl7pPr>
              <a:defRPr sz="1800"/>
            </a:lvl7pPr>
            <a:lvl8pPr>
              <a:defRPr sz="1800"/>
            </a:lvl8pPr>
            <a:lvl9pPr>
              <a:defRPr sz="1800"/>
            </a:lvl9pPr>
          </a:lstStyle>
          <a:p>
            <a:pPr lvl="0"/>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text</a:t>
            </a:r>
            <a:r>
              <a:rPr lang="nl-NL" dirty="0" smtClean="0"/>
              <a:t> </a:t>
            </a:r>
            <a:r>
              <a:rPr lang="nl-NL" dirty="0" err="1" smtClean="0"/>
              <a:t>styles</a:t>
            </a:r>
            <a:endParaRPr lang="nl-NL" dirty="0" smtClean="0"/>
          </a:p>
          <a:p>
            <a:pPr lvl="1"/>
            <a:r>
              <a:rPr lang="nl-NL" dirty="0" smtClean="0"/>
              <a:t>Second level</a:t>
            </a:r>
          </a:p>
          <a:p>
            <a:pPr lvl="2"/>
            <a:r>
              <a:rPr lang="nl-NL" dirty="0" err="1" smtClean="0"/>
              <a:t>Third</a:t>
            </a:r>
            <a:r>
              <a:rPr lang="nl-NL" dirty="0" smtClean="0"/>
              <a:t> level</a:t>
            </a:r>
          </a:p>
        </p:txBody>
      </p:sp>
      <p:sp>
        <p:nvSpPr>
          <p:cNvPr id="5" name="Date Placeholder 4"/>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897467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Date Placeholder 2"/>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997070499"/>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332254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1800" b="0" i="0">
                <a:latin typeface="Caecilia LT Std Roman"/>
                <a:cs typeface="Caecilia LT Std Roman"/>
              </a:defRPr>
            </a:lvl1p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Picture Placeholder 2"/>
          <p:cNvSpPr>
            <a:spLocks noGrp="1"/>
          </p:cNvSpPr>
          <p:nvPr>
            <p:ph type="pic" idx="1"/>
          </p:nvPr>
        </p:nvSpPr>
        <p:spPr>
          <a:xfrm>
            <a:off x="1792288" y="1443789"/>
            <a:ext cx="5486400" cy="328378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200" b="0" i="0">
                <a:solidFill>
                  <a:srgbClr val="662483"/>
                </a:solidFill>
                <a:latin typeface="Caecilia LT Std Light"/>
                <a:cs typeface="Caecilia LT Std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text</a:t>
            </a:r>
            <a:r>
              <a:rPr lang="nl-NL" dirty="0" smtClean="0"/>
              <a:t> </a:t>
            </a:r>
            <a:r>
              <a:rPr lang="nl-NL" dirty="0" err="1" smtClean="0"/>
              <a:t>styles</a:t>
            </a:r>
            <a:endParaRPr lang="nl-NL" dirty="0" smtClean="0"/>
          </a:p>
        </p:txBody>
      </p:sp>
      <p:sp>
        <p:nvSpPr>
          <p:cNvPr id="5" name="Date Placeholder 4"/>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201821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268411" cy="1470025"/>
          </a:xfrm>
        </p:spPr>
        <p:txBody>
          <a:bodyPr/>
          <a:lstStyle>
            <a:lvl1pPr algn="l">
              <a:defRPr/>
            </a:lvl1p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Subtitle 2"/>
          <p:cNvSpPr>
            <a:spLocks noGrp="1"/>
          </p:cNvSpPr>
          <p:nvPr>
            <p:ph type="subTitle" idx="1"/>
          </p:nvPr>
        </p:nvSpPr>
        <p:spPr>
          <a:xfrm>
            <a:off x="685799" y="3886200"/>
            <a:ext cx="7268411" cy="1752600"/>
          </a:xfrm>
          <a:prstGeom prst="rect">
            <a:avLst/>
          </a:prstGeom>
        </p:spPr>
        <p:txBody>
          <a:bodyPr/>
          <a:lstStyle>
            <a:lvl1pPr marL="0" indent="0" algn="l">
              <a:buNone/>
              <a:defRPr sz="2800" b="0" i="0">
                <a:solidFill>
                  <a:srgbClr val="662483"/>
                </a:solidFill>
                <a:latin typeface="Caecilia LT Std Light"/>
                <a:cs typeface="Caecilia LT Std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subtitle</a:t>
            </a:r>
            <a:r>
              <a:rPr lang="nl-NL" dirty="0" smtClean="0"/>
              <a:t> </a:t>
            </a:r>
            <a:r>
              <a:rPr lang="nl-NL" dirty="0" err="1" smtClean="0"/>
              <a:t>style</a:t>
            </a:r>
            <a:endParaRPr lang="en-US" dirty="0"/>
          </a:p>
        </p:txBody>
      </p:sp>
      <p:sp>
        <p:nvSpPr>
          <p:cNvPr id="4" name="Date Placeholder 3"/>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874187698"/>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Content Placeholder 2"/>
          <p:cNvSpPr>
            <a:spLocks noGrp="1"/>
          </p:cNvSpPr>
          <p:nvPr>
            <p:ph idx="1"/>
          </p:nvPr>
        </p:nvSpPr>
        <p:spPr>
          <a:xfrm>
            <a:off x="457200" y="3061368"/>
            <a:ext cx="7082589" cy="3064795"/>
          </a:xfrm>
          <a:prstGeom prst="rect">
            <a:avLst/>
          </a:prstGeom>
        </p:spPr>
        <p:txBody>
          <a:bodyPr/>
          <a:lstStyle>
            <a:lvl1pPr>
              <a:defRPr sz="2800" b="0" i="0">
                <a:solidFill>
                  <a:srgbClr val="662483"/>
                </a:solidFill>
                <a:latin typeface="Caecilia LT Std Light"/>
                <a:cs typeface="Caecilia LT Std Light"/>
              </a:defRPr>
            </a:lvl1pPr>
            <a:lvl2pPr>
              <a:defRPr sz="2400" b="0" i="0">
                <a:solidFill>
                  <a:srgbClr val="662483"/>
                </a:solidFill>
                <a:latin typeface="Caecilia LT Std Light"/>
                <a:cs typeface="Caecilia LT Std Light"/>
              </a:defRPr>
            </a:lvl2pPr>
            <a:lvl3pPr>
              <a:defRPr sz="2000" b="0" i="0">
                <a:solidFill>
                  <a:srgbClr val="662483"/>
                </a:solidFill>
                <a:latin typeface="Caecilia LT Std Light"/>
                <a:cs typeface="Caecilia LT Std Light"/>
              </a:defRPr>
            </a:lvl3pPr>
          </a:lstStyle>
          <a:p>
            <a:pPr lvl="0"/>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text</a:t>
            </a:r>
            <a:r>
              <a:rPr lang="nl-NL" dirty="0" smtClean="0"/>
              <a:t> </a:t>
            </a:r>
            <a:r>
              <a:rPr lang="nl-NL" dirty="0" err="1" smtClean="0"/>
              <a:t>styles</a:t>
            </a:r>
            <a:endParaRPr lang="nl-NL" dirty="0" smtClean="0"/>
          </a:p>
          <a:p>
            <a:pPr lvl="1"/>
            <a:r>
              <a:rPr lang="nl-NL" dirty="0" smtClean="0"/>
              <a:t>Second level</a:t>
            </a:r>
          </a:p>
          <a:p>
            <a:pPr lvl="2"/>
            <a:r>
              <a:rPr lang="nl-NL" dirty="0" err="1" smtClean="0"/>
              <a:t>Third</a:t>
            </a:r>
            <a:r>
              <a:rPr lang="nl-NL" dirty="0" smtClean="0"/>
              <a:t> level</a:t>
            </a:r>
          </a:p>
        </p:txBody>
      </p:sp>
      <p:sp>
        <p:nvSpPr>
          <p:cNvPr id="4" name="Date Placeholder 3"/>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190377427"/>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Content Placeholder 2"/>
          <p:cNvSpPr>
            <a:spLocks noGrp="1"/>
          </p:cNvSpPr>
          <p:nvPr>
            <p:ph sz="half" idx="1"/>
          </p:nvPr>
        </p:nvSpPr>
        <p:spPr>
          <a:xfrm>
            <a:off x="457200" y="3181684"/>
            <a:ext cx="4038600" cy="2944479"/>
          </a:xfrm>
          <a:prstGeom prst="rect">
            <a:avLst/>
          </a:prstGeom>
        </p:spPr>
        <p:txBody>
          <a:bodyPr/>
          <a:lstStyle>
            <a:lvl1pPr>
              <a:defRPr sz="2800" b="0" i="0">
                <a:solidFill>
                  <a:srgbClr val="662483"/>
                </a:solidFill>
                <a:latin typeface="Caecilia LT Std Light"/>
                <a:cs typeface="Caecilia LT Std Light"/>
              </a:defRPr>
            </a:lvl1pPr>
            <a:lvl2pPr>
              <a:defRPr sz="2400" b="0" i="0">
                <a:solidFill>
                  <a:srgbClr val="662483"/>
                </a:solidFill>
                <a:latin typeface="Caecilia LT Std Light"/>
                <a:cs typeface="Caecilia LT Std Light"/>
              </a:defRPr>
            </a:lvl2pPr>
            <a:lvl3pPr>
              <a:defRPr sz="2000" b="0" i="0">
                <a:solidFill>
                  <a:srgbClr val="662483"/>
                </a:solidFill>
                <a:latin typeface="Caecilia LT Std Light"/>
                <a:cs typeface="Caecilia LT Std Light"/>
              </a:defRPr>
            </a:lvl3pPr>
            <a:lvl4pPr>
              <a:defRPr sz="1800"/>
            </a:lvl4pPr>
            <a:lvl5pPr>
              <a:defRPr sz="1800"/>
            </a:lvl5pPr>
            <a:lvl6pPr>
              <a:defRPr sz="1800"/>
            </a:lvl6pPr>
            <a:lvl7pPr>
              <a:defRPr sz="1800"/>
            </a:lvl7pPr>
            <a:lvl8pPr>
              <a:defRPr sz="1800"/>
            </a:lvl8pPr>
            <a:lvl9pPr>
              <a:defRPr sz="1800"/>
            </a:lvl9pPr>
          </a:lstStyle>
          <a:p>
            <a:pPr lvl="0"/>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text</a:t>
            </a:r>
            <a:r>
              <a:rPr lang="nl-NL" dirty="0" smtClean="0"/>
              <a:t> </a:t>
            </a:r>
            <a:r>
              <a:rPr lang="nl-NL" dirty="0" err="1" smtClean="0"/>
              <a:t>styles</a:t>
            </a:r>
            <a:endParaRPr lang="nl-NL" dirty="0" smtClean="0"/>
          </a:p>
          <a:p>
            <a:pPr lvl="1"/>
            <a:r>
              <a:rPr lang="nl-NL" dirty="0" smtClean="0"/>
              <a:t>Second level</a:t>
            </a:r>
          </a:p>
          <a:p>
            <a:pPr lvl="2"/>
            <a:r>
              <a:rPr lang="nl-NL" dirty="0" err="1" smtClean="0"/>
              <a:t>Third</a:t>
            </a:r>
            <a:r>
              <a:rPr lang="nl-NL" dirty="0" smtClean="0"/>
              <a:t> level</a:t>
            </a:r>
          </a:p>
        </p:txBody>
      </p:sp>
      <p:sp>
        <p:nvSpPr>
          <p:cNvPr id="4" name="Content Placeholder 3"/>
          <p:cNvSpPr>
            <a:spLocks noGrp="1"/>
          </p:cNvSpPr>
          <p:nvPr>
            <p:ph sz="half" idx="2"/>
          </p:nvPr>
        </p:nvSpPr>
        <p:spPr>
          <a:xfrm>
            <a:off x="4648200" y="3181684"/>
            <a:ext cx="2891589" cy="2944479"/>
          </a:xfrm>
          <a:prstGeom prst="rect">
            <a:avLst/>
          </a:prstGeom>
        </p:spPr>
        <p:txBody>
          <a:bodyPr/>
          <a:lstStyle>
            <a:lvl1pPr>
              <a:defRPr sz="2800" b="0" i="0">
                <a:solidFill>
                  <a:srgbClr val="662483"/>
                </a:solidFill>
                <a:latin typeface="Caecilia LT Std Light"/>
                <a:cs typeface="Caecilia LT Std Light"/>
              </a:defRPr>
            </a:lvl1pPr>
            <a:lvl2pPr>
              <a:defRPr sz="2400" b="0" i="0">
                <a:solidFill>
                  <a:srgbClr val="662483"/>
                </a:solidFill>
                <a:latin typeface="Caecilia LT Std Light"/>
                <a:cs typeface="Caecilia LT Std Light"/>
              </a:defRPr>
            </a:lvl2pPr>
            <a:lvl3pPr>
              <a:defRPr sz="2000" b="0" i="0">
                <a:solidFill>
                  <a:srgbClr val="662483"/>
                </a:solidFill>
                <a:latin typeface="Caecilia LT Std Light"/>
                <a:cs typeface="Caecilia LT Std Light"/>
              </a:defRPr>
            </a:lvl3pPr>
            <a:lvl4pPr>
              <a:defRPr sz="1800"/>
            </a:lvl4pPr>
            <a:lvl5pPr>
              <a:defRPr sz="1800"/>
            </a:lvl5pPr>
            <a:lvl6pPr>
              <a:defRPr sz="1800"/>
            </a:lvl6pPr>
            <a:lvl7pPr>
              <a:defRPr sz="1800"/>
            </a:lvl7pPr>
            <a:lvl8pPr>
              <a:defRPr sz="1800"/>
            </a:lvl8pPr>
            <a:lvl9pPr>
              <a:defRPr sz="1800"/>
            </a:lvl9pPr>
          </a:lstStyle>
          <a:p>
            <a:pPr lvl="0"/>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text</a:t>
            </a:r>
            <a:r>
              <a:rPr lang="nl-NL" dirty="0" smtClean="0"/>
              <a:t> </a:t>
            </a:r>
            <a:r>
              <a:rPr lang="nl-NL" dirty="0" err="1" smtClean="0"/>
              <a:t>styles</a:t>
            </a:r>
            <a:endParaRPr lang="nl-NL" dirty="0" smtClean="0"/>
          </a:p>
          <a:p>
            <a:pPr lvl="1"/>
            <a:r>
              <a:rPr lang="nl-NL" dirty="0" smtClean="0"/>
              <a:t>Second level</a:t>
            </a:r>
          </a:p>
          <a:p>
            <a:pPr lvl="2"/>
            <a:r>
              <a:rPr lang="nl-NL" dirty="0" err="1" smtClean="0"/>
              <a:t>Third</a:t>
            </a:r>
            <a:r>
              <a:rPr lang="nl-NL" dirty="0" smtClean="0"/>
              <a:t> level</a:t>
            </a:r>
          </a:p>
        </p:txBody>
      </p:sp>
      <p:sp>
        <p:nvSpPr>
          <p:cNvPr id="5" name="Date Placeholder 4"/>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994380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Date Placeholder 2"/>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500431585"/>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Content Placeholder 2"/>
          <p:cNvSpPr>
            <a:spLocks noGrp="1"/>
          </p:cNvSpPr>
          <p:nvPr>
            <p:ph sz="half" idx="1"/>
          </p:nvPr>
        </p:nvSpPr>
        <p:spPr>
          <a:xfrm>
            <a:off x="457200" y="3181684"/>
            <a:ext cx="4038600" cy="2944479"/>
          </a:xfrm>
          <a:prstGeom prst="rect">
            <a:avLst/>
          </a:prstGeom>
        </p:spPr>
        <p:txBody>
          <a:bodyPr/>
          <a:lstStyle>
            <a:lvl1pPr>
              <a:defRPr sz="2800" b="0" i="0">
                <a:solidFill>
                  <a:srgbClr val="662483"/>
                </a:solidFill>
                <a:latin typeface="Caecilia LT Std Light"/>
                <a:cs typeface="Caecilia LT Std Light"/>
              </a:defRPr>
            </a:lvl1pPr>
            <a:lvl2pPr>
              <a:defRPr sz="2400" b="0" i="0">
                <a:solidFill>
                  <a:srgbClr val="662483"/>
                </a:solidFill>
                <a:latin typeface="Caecilia LT Std Light"/>
                <a:cs typeface="Caecilia LT Std Light"/>
              </a:defRPr>
            </a:lvl2pPr>
            <a:lvl3pPr>
              <a:defRPr sz="2000" b="0" i="0">
                <a:solidFill>
                  <a:srgbClr val="662483"/>
                </a:solidFill>
                <a:latin typeface="Caecilia LT Std Light"/>
                <a:cs typeface="Caecilia LT Std Light"/>
              </a:defRPr>
            </a:lvl3pPr>
            <a:lvl4pPr>
              <a:defRPr sz="1800"/>
            </a:lvl4pPr>
            <a:lvl5pPr>
              <a:defRPr sz="1800"/>
            </a:lvl5pPr>
            <a:lvl6pPr>
              <a:defRPr sz="1800"/>
            </a:lvl6pPr>
            <a:lvl7pPr>
              <a:defRPr sz="1800"/>
            </a:lvl7pPr>
            <a:lvl8pPr>
              <a:defRPr sz="1800"/>
            </a:lvl8pPr>
            <a:lvl9pPr>
              <a:defRPr sz="1800"/>
            </a:lvl9pPr>
          </a:lstStyle>
          <a:p>
            <a:pPr lvl="0"/>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text</a:t>
            </a:r>
            <a:r>
              <a:rPr lang="nl-NL" dirty="0" smtClean="0"/>
              <a:t> </a:t>
            </a:r>
            <a:r>
              <a:rPr lang="nl-NL" dirty="0" err="1" smtClean="0"/>
              <a:t>styles</a:t>
            </a:r>
            <a:endParaRPr lang="nl-NL" dirty="0" smtClean="0"/>
          </a:p>
          <a:p>
            <a:pPr lvl="1"/>
            <a:r>
              <a:rPr lang="nl-NL" dirty="0" smtClean="0"/>
              <a:t>Second level</a:t>
            </a:r>
          </a:p>
          <a:p>
            <a:pPr lvl="2"/>
            <a:r>
              <a:rPr lang="nl-NL" dirty="0" err="1" smtClean="0"/>
              <a:t>Third</a:t>
            </a:r>
            <a:r>
              <a:rPr lang="nl-NL" dirty="0" smtClean="0"/>
              <a:t> level</a:t>
            </a:r>
          </a:p>
        </p:txBody>
      </p:sp>
      <p:sp>
        <p:nvSpPr>
          <p:cNvPr id="4" name="Content Placeholder 3"/>
          <p:cNvSpPr>
            <a:spLocks noGrp="1"/>
          </p:cNvSpPr>
          <p:nvPr>
            <p:ph sz="half" idx="2"/>
          </p:nvPr>
        </p:nvSpPr>
        <p:spPr>
          <a:xfrm>
            <a:off x="4648200" y="3181684"/>
            <a:ext cx="2891589" cy="2944479"/>
          </a:xfrm>
          <a:prstGeom prst="rect">
            <a:avLst/>
          </a:prstGeom>
        </p:spPr>
        <p:txBody>
          <a:bodyPr/>
          <a:lstStyle>
            <a:lvl1pPr>
              <a:defRPr sz="2800" b="0" i="0">
                <a:solidFill>
                  <a:srgbClr val="662483"/>
                </a:solidFill>
                <a:latin typeface="Caecilia LT Std Light"/>
                <a:cs typeface="Caecilia LT Std Light"/>
              </a:defRPr>
            </a:lvl1pPr>
            <a:lvl2pPr>
              <a:defRPr sz="2400" b="0" i="0">
                <a:solidFill>
                  <a:srgbClr val="662483"/>
                </a:solidFill>
                <a:latin typeface="Caecilia LT Std Light"/>
                <a:cs typeface="Caecilia LT Std Light"/>
              </a:defRPr>
            </a:lvl2pPr>
            <a:lvl3pPr>
              <a:defRPr sz="2000" b="0" i="0">
                <a:solidFill>
                  <a:srgbClr val="662483"/>
                </a:solidFill>
                <a:latin typeface="Caecilia LT Std Light"/>
                <a:cs typeface="Caecilia LT Std Light"/>
              </a:defRPr>
            </a:lvl3pPr>
            <a:lvl4pPr>
              <a:defRPr sz="1800"/>
            </a:lvl4pPr>
            <a:lvl5pPr>
              <a:defRPr sz="1800"/>
            </a:lvl5pPr>
            <a:lvl6pPr>
              <a:defRPr sz="1800"/>
            </a:lvl6pPr>
            <a:lvl7pPr>
              <a:defRPr sz="1800"/>
            </a:lvl7pPr>
            <a:lvl8pPr>
              <a:defRPr sz="1800"/>
            </a:lvl8pPr>
            <a:lvl9pPr>
              <a:defRPr sz="1800"/>
            </a:lvl9pPr>
          </a:lstStyle>
          <a:p>
            <a:pPr lvl="0"/>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text</a:t>
            </a:r>
            <a:r>
              <a:rPr lang="nl-NL" dirty="0" smtClean="0"/>
              <a:t> </a:t>
            </a:r>
            <a:r>
              <a:rPr lang="nl-NL" dirty="0" err="1" smtClean="0"/>
              <a:t>styles</a:t>
            </a:r>
            <a:endParaRPr lang="nl-NL" dirty="0" smtClean="0"/>
          </a:p>
          <a:p>
            <a:pPr lvl="1"/>
            <a:r>
              <a:rPr lang="nl-NL" dirty="0" smtClean="0"/>
              <a:t>Second level</a:t>
            </a:r>
          </a:p>
          <a:p>
            <a:pPr lvl="2"/>
            <a:r>
              <a:rPr lang="nl-NL" dirty="0" err="1" smtClean="0"/>
              <a:t>Third</a:t>
            </a:r>
            <a:r>
              <a:rPr lang="nl-NL" dirty="0" smtClean="0"/>
              <a:t> level</a:t>
            </a:r>
          </a:p>
        </p:txBody>
      </p:sp>
      <p:sp>
        <p:nvSpPr>
          <p:cNvPr id="5" name="Date Placeholder 4"/>
          <p:cNvSpPr>
            <a:spLocks noGrp="1"/>
          </p:cNvSpPr>
          <p:nvPr>
            <p:ph type="dt" sz="half" idx="10"/>
          </p:nvPr>
        </p:nvSpPr>
        <p:spPr/>
        <p:txBody>
          <a:bodyPr/>
          <a:lstStyle/>
          <a:p>
            <a:fld id="{5647101D-AC74-C146-BE23-B751A26542B9}" type="datetimeFigureOut">
              <a:rPr lang="en-US" smtClean="0"/>
              <a:t>05-01-15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912E7-1A08-F64B-831F-6D25CF1001B7}" type="slidenum">
              <a:rPr lang="en-US" smtClean="0"/>
              <a:t>‹nr.›</a:t>
            </a:fld>
            <a:endParaRPr lang="en-US"/>
          </a:p>
        </p:txBody>
      </p:sp>
    </p:spTree>
    <p:extLst>
      <p:ext uri="{BB962C8B-B14F-4D97-AF65-F5344CB8AC3E}">
        <p14:creationId xmlns:p14="http://schemas.microsoft.com/office/powerpoint/2010/main" val="24257793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567121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1800" b="0" i="0">
                <a:latin typeface="Caecilia LT Std Roman"/>
                <a:cs typeface="Caecilia LT Std Roman"/>
              </a:defRPr>
            </a:lvl1p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Picture Placeholder 2"/>
          <p:cNvSpPr>
            <a:spLocks noGrp="1"/>
          </p:cNvSpPr>
          <p:nvPr>
            <p:ph type="pic" idx="1"/>
          </p:nvPr>
        </p:nvSpPr>
        <p:spPr>
          <a:xfrm>
            <a:off x="1792288" y="1443789"/>
            <a:ext cx="5486400" cy="328378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200" b="0" i="0">
                <a:solidFill>
                  <a:srgbClr val="662483"/>
                </a:solidFill>
                <a:latin typeface="Caecilia LT Std Light"/>
                <a:cs typeface="Caecilia LT Std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text</a:t>
            </a:r>
            <a:r>
              <a:rPr lang="nl-NL" dirty="0" smtClean="0"/>
              <a:t> </a:t>
            </a:r>
            <a:r>
              <a:rPr lang="nl-NL" dirty="0" err="1" smtClean="0"/>
              <a:t>styles</a:t>
            </a:r>
            <a:endParaRPr lang="nl-NL" dirty="0" smtClean="0"/>
          </a:p>
        </p:txBody>
      </p:sp>
      <p:sp>
        <p:nvSpPr>
          <p:cNvPr id="5" name="Date Placeholder 4"/>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0621987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268411" cy="1470025"/>
          </a:xfrm>
        </p:spPr>
        <p:txBody>
          <a:bodyPr/>
          <a:lstStyle>
            <a:lvl1pPr algn="l">
              <a:defRPr/>
            </a:lvl1p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Subtitle 2"/>
          <p:cNvSpPr>
            <a:spLocks noGrp="1"/>
          </p:cNvSpPr>
          <p:nvPr>
            <p:ph type="subTitle" idx="1"/>
          </p:nvPr>
        </p:nvSpPr>
        <p:spPr>
          <a:xfrm>
            <a:off x="685799" y="3886200"/>
            <a:ext cx="7268411" cy="1752600"/>
          </a:xfrm>
          <a:prstGeom prst="rect">
            <a:avLst/>
          </a:prstGeom>
        </p:spPr>
        <p:txBody>
          <a:bodyPr/>
          <a:lstStyle>
            <a:lvl1pPr marL="0" indent="0" algn="l">
              <a:buNone/>
              <a:defRPr sz="2800" b="0" i="0">
                <a:solidFill>
                  <a:srgbClr val="662483"/>
                </a:solidFill>
                <a:latin typeface="Caecilia LT Std Light"/>
                <a:cs typeface="Caecilia LT Std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subtitle</a:t>
            </a:r>
            <a:r>
              <a:rPr lang="nl-NL" dirty="0" smtClean="0"/>
              <a:t> </a:t>
            </a:r>
            <a:r>
              <a:rPr lang="nl-NL" dirty="0" err="1" smtClean="0"/>
              <a:t>style</a:t>
            </a:r>
            <a:endParaRPr lang="en-US" dirty="0"/>
          </a:p>
        </p:txBody>
      </p:sp>
      <p:sp>
        <p:nvSpPr>
          <p:cNvPr id="4" name="Date Placeholder 3"/>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607438192"/>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Content Placeholder 2"/>
          <p:cNvSpPr>
            <a:spLocks noGrp="1"/>
          </p:cNvSpPr>
          <p:nvPr>
            <p:ph idx="1"/>
          </p:nvPr>
        </p:nvSpPr>
        <p:spPr>
          <a:xfrm>
            <a:off x="457200" y="3061368"/>
            <a:ext cx="7082589" cy="3064795"/>
          </a:xfrm>
          <a:prstGeom prst="rect">
            <a:avLst/>
          </a:prstGeom>
        </p:spPr>
        <p:txBody>
          <a:bodyPr/>
          <a:lstStyle>
            <a:lvl1pPr>
              <a:defRPr sz="2800" b="0" i="0">
                <a:solidFill>
                  <a:srgbClr val="662483"/>
                </a:solidFill>
                <a:latin typeface="Caecilia LT Std Light"/>
                <a:cs typeface="Caecilia LT Std Light"/>
              </a:defRPr>
            </a:lvl1pPr>
            <a:lvl2pPr>
              <a:defRPr sz="2400" b="0" i="0">
                <a:solidFill>
                  <a:srgbClr val="662483"/>
                </a:solidFill>
                <a:latin typeface="Caecilia LT Std Light"/>
                <a:cs typeface="Caecilia LT Std Light"/>
              </a:defRPr>
            </a:lvl2pPr>
            <a:lvl3pPr>
              <a:defRPr sz="2000" b="0" i="0">
                <a:solidFill>
                  <a:srgbClr val="662483"/>
                </a:solidFill>
                <a:latin typeface="Caecilia LT Std Light"/>
                <a:cs typeface="Caecilia LT Std Light"/>
              </a:defRPr>
            </a:lvl3pPr>
          </a:lstStyle>
          <a:p>
            <a:pPr lvl="0"/>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text</a:t>
            </a:r>
            <a:r>
              <a:rPr lang="nl-NL" dirty="0" smtClean="0"/>
              <a:t> </a:t>
            </a:r>
            <a:r>
              <a:rPr lang="nl-NL" dirty="0" err="1" smtClean="0"/>
              <a:t>styles</a:t>
            </a:r>
            <a:endParaRPr lang="nl-NL" dirty="0" smtClean="0"/>
          </a:p>
          <a:p>
            <a:pPr lvl="1"/>
            <a:r>
              <a:rPr lang="nl-NL" dirty="0" smtClean="0"/>
              <a:t>Second level</a:t>
            </a:r>
          </a:p>
          <a:p>
            <a:pPr lvl="2"/>
            <a:r>
              <a:rPr lang="nl-NL" dirty="0" err="1" smtClean="0"/>
              <a:t>Third</a:t>
            </a:r>
            <a:r>
              <a:rPr lang="nl-NL" dirty="0" smtClean="0"/>
              <a:t> level</a:t>
            </a:r>
          </a:p>
        </p:txBody>
      </p:sp>
      <p:sp>
        <p:nvSpPr>
          <p:cNvPr id="4" name="Date Placeholder 3"/>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408226436"/>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Content Placeholder 2"/>
          <p:cNvSpPr>
            <a:spLocks noGrp="1"/>
          </p:cNvSpPr>
          <p:nvPr>
            <p:ph sz="half" idx="1"/>
          </p:nvPr>
        </p:nvSpPr>
        <p:spPr>
          <a:xfrm>
            <a:off x="457200" y="3181684"/>
            <a:ext cx="4038600" cy="2944479"/>
          </a:xfrm>
          <a:prstGeom prst="rect">
            <a:avLst/>
          </a:prstGeom>
        </p:spPr>
        <p:txBody>
          <a:bodyPr/>
          <a:lstStyle>
            <a:lvl1pPr>
              <a:defRPr sz="2800" b="0" i="0">
                <a:solidFill>
                  <a:srgbClr val="662483"/>
                </a:solidFill>
                <a:latin typeface="Caecilia LT Std Light"/>
                <a:cs typeface="Caecilia LT Std Light"/>
              </a:defRPr>
            </a:lvl1pPr>
            <a:lvl2pPr>
              <a:defRPr sz="2400" b="0" i="0">
                <a:solidFill>
                  <a:srgbClr val="662483"/>
                </a:solidFill>
                <a:latin typeface="Caecilia LT Std Light"/>
                <a:cs typeface="Caecilia LT Std Light"/>
              </a:defRPr>
            </a:lvl2pPr>
            <a:lvl3pPr>
              <a:defRPr sz="2000" b="0" i="0">
                <a:solidFill>
                  <a:srgbClr val="662483"/>
                </a:solidFill>
                <a:latin typeface="Caecilia LT Std Light"/>
                <a:cs typeface="Caecilia LT Std Light"/>
              </a:defRPr>
            </a:lvl3pPr>
            <a:lvl4pPr>
              <a:defRPr sz="1800"/>
            </a:lvl4pPr>
            <a:lvl5pPr>
              <a:defRPr sz="1800"/>
            </a:lvl5pPr>
            <a:lvl6pPr>
              <a:defRPr sz="1800"/>
            </a:lvl6pPr>
            <a:lvl7pPr>
              <a:defRPr sz="1800"/>
            </a:lvl7pPr>
            <a:lvl8pPr>
              <a:defRPr sz="1800"/>
            </a:lvl8pPr>
            <a:lvl9pPr>
              <a:defRPr sz="1800"/>
            </a:lvl9pPr>
          </a:lstStyle>
          <a:p>
            <a:pPr lvl="0"/>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text</a:t>
            </a:r>
            <a:r>
              <a:rPr lang="nl-NL" dirty="0" smtClean="0"/>
              <a:t> </a:t>
            </a:r>
            <a:r>
              <a:rPr lang="nl-NL" dirty="0" err="1" smtClean="0"/>
              <a:t>styles</a:t>
            </a:r>
            <a:endParaRPr lang="nl-NL" dirty="0" smtClean="0"/>
          </a:p>
          <a:p>
            <a:pPr lvl="1"/>
            <a:r>
              <a:rPr lang="nl-NL" dirty="0" smtClean="0"/>
              <a:t>Second level</a:t>
            </a:r>
          </a:p>
          <a:p>
            <a:pPr lvl="2"/>
            <a:r>
              <a:rPr lang="nl-NL" dirty="0" err="1" smtClean="0"/>
              <a:t>Third</a:t>
            </a:r>
            <a:r>
              <a:rPr lang="nl-NL" dirty="0" smtClean="0"/>
              <a:t> level</a:t>
            </a:r>
          </a:p>
        </p:txBody>
      </p:sp>
      <p:sp>
        <p:nvSpPr>
          <p:cNvPr id="4" name="Content Placeholder 3"/>
          <p:cNvSpPr>
            <a:spLocks noGrp="1"/>
          </p:cNvSpPr>
          <p:nvPr>
            <p:ph sz="half" idx="2"/>
          </p:nvPr>
        </p:nvSpPr>
        <p:spPr>
          <a:xfrm>
            <a:off x="4648200" y="3181684"/>
            <a:ext cx="2891589" cy="2944479"/>
          </a:xfrm>
          <a:prstGeom prst="rect">
            <a:avLst/>
          </a:prstGeom>
        </p:spPr>
        <p:txBody>
          <a:bodyPr/>
          <a:lstStyle>
            <a:lvl1pPr>
              <a:defRPr sz="2800" b="0" i="0">
                <a:solidFill>
                  <a:srgbClr val="662483"/>
                </a:solidFill>
                <a:latin typeface="Caecilia LT Std Light"/>
                <a:cs typeface="Caecilia LT Std Light"/>
              </a:defRPr>
            </a:lvl1pPr>
            <a:lvl2pPr>
              <a:defRPr sz="2400" b="0" i="0">
                <a:solidFill>
                  <a:srgbClr val="662483"/>
                </a:solidFill>
                <a:latin typeface="Caecilia LT Std Light"/>
                <a:cs typeface="Caecilia LT Std Light"/>
              </a:defRPr>
            </a:lvl2pPr>
            <a:lvl3pPr>
              <a:defRPr sz="2000" b="0" i="0">
                <a:solidFill>
                  <a:srgbClr val="662483"/>
                </a:solidFill>
                <a:latin typeface="Caecilia LT Std Light"/>
                <a:cs typeface="Caecilia LT Std Light"/>
              </a:defRPr>
            </a:lvl3pPr>
            <a:lvl4pPr>
              <a:defRPr sz="1800"/>
            </a:lvl4pPr>
            <a:lvl5pPr>
              <a:defRPr sz="1800"/>
            </a:lvl5pPr>
            <a:lvl6pPr>
              <a:defRPr sz="1800"/>
            </a:lvl6pPr>
            <a:lvl7pPr>
              <a:defRPr sz="1800"/>
            </a:lvl7pPr>
            <a:lvl8pPr>
              <a:defRPr sz="1800"/>
            </a:lvl8pPr>
            <a:lvl9pPr>
              <a:defRPr sz="1800"/>
            </a:lvl9pPr>
          </a:lstStyle>
          <a:p>
            <a:pPr lvl="0"/>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text</a:t>
            </a:r>
            <a:r>
              <a:rPr lang="nl-NL" dirty="0" smtClean="0"/>
              <a:t> </a:t>
            </a:r>
            <a:r>
              <a:rPr lang="nl-NL" dirty="0" err="1" smtClean="0"/>
              <a:t>styles</a:t>
            </a:r>
            <a:endParaRPr lang="nl-NL" dirty="0" smtClean="0"/>
          </a:p>
          <a:p>
            <a:pPr lvl="1"/>
            <a:r>
              <a:rPr lang="nl-NL" dirty="0" smtClean="0"/>
              <a:t>Second level</a:t>
            </a:r>
          </a:p>
          <a:p>
            <a:pPr lvl="2"/>
            <a:r>
              <a:rPr lang="nl-NL" dirty="0" err="1" smtClean="0"/>
              <a:t>Third</a:t>
            </a:r>
            <a:r>
              <a:rPr lang="nl-NL" dirty="0" smtClean="0"/>
              <a:t> level</a:t>
            </a:r>
          </a:p>
        </p:txBody>
      </p:sp>
      <p:sp>
        <p:nvSpPr>
          <p:cNvPr id="5" name="Date Placeholder 4"/>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52051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Date Placeholder 2"/>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951725274"/>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6049570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1800" b="0" i="0">
                <a:latin typeface="Caecilia LT Std Roman"/>
                <a:cs typeface="Caecilia LT Std Roman"/>
              </a:defRPr>
            </a:lvl1p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Picture Placeholder 2"/>
          <p:cNvSpPr>
            <a:spLocks noGrp="1"/>
          </p:cNvSpPr>
          <p:nvPr>
            <p:ph type="pic" idx="1"/>
          </p:nvPr>
        </p:nvSpPr>
        <p:spPr>
          <a:xfrm>
            <a:off x="1792288" y="1443789"/>
            <a:ext cx="5486400" cy="328378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200" b="0" i="0">
                <a:solidFill>
                  <a:srgbClr val="662483"/>
                </a:solidFill>
                <a:latin typeface="Caecilia LT Std Light"/>
                <a:cs typeface="Caecilia LT Std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text</a:t>
            </a:r>
            <a:r>
              <a:rPr lang="nl-NL" dirty="0" smtClean="0"/>
              <a:t> </a:t>
            </a:r>
            <a:r>
              <a:rPr lang="nl-NL" dirty="0" err="1" smtClean="0"/>
              <a:t>styles</a:t>
            </a:r>
            <a:endParaRPr lang="nl-NL" dirty="0" smtClean="0"/>
          </a:p>
        </p:txBody>
      </p:sp>
      <p:sp>
        <p:nvSpPr>
          <p:cNvPr id="5" name="Date Placeholder 4"/>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081670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Date Placeholder 2"/>
          <p:cNvSpPr>
            <a:spLocks noGrp="1"/>
          </p:cNvSpPr>
          <p:nvPr>
            <p:ph type="dt" sz="half" idx="10"/>
          </p:nvPr>
        </p:nvSpPr>
        <p:spPr/>
        <p:txBody>
          <a:bodyPr/>
          <a:lstStyle/>
          <a:p>
            <a:fld id="{5647101D-AC74-C146-BE23-B751A26542B9}" type="datetimeFigureOut">
              <a:rPr lang="en-US" smtClean="0"/>
              <a:t>05-01-15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912E7-1A08-F64B-831F-6D25CF1001B7}" type="slidenum">
              <a:rPr lang="en-US" smtClean="0"/>
              <a:t>‹nr.›</a:t>
            </a:fld>
            <a:endParaRPr lang="en-US"/>
          </a:p>
        </p:txBody>
      </p:sp>
    </p:spTree>
    <p:extLst>
      <p:ext uri="{BB962C8B-B14F-4D97-AF65-F5344CB8AC3E}">
        <p14:creationId xmlns:p14="http://schemas.microsoft.com/office/powerpoint/2010/main" val="448932207"/>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47101D-AC74-C146-BE23-B751A26542B9}" type="datetimeFigureOut">
              <a:rPr lang="en-US" smtClean="0"/>
              <a:t>05-01-15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912E7-1A08-F64B-831F-6D25CF1001B7}" type="slidenum">
              <a:rPr lang="en-US" smtClean="0"/>
              <a:t>‹nr.›</a:t>
            </a:fld>
            <a:endParaRPr lang="en-US"/>
          </a:p>
        </p:txBody>
      </p:sp>
    </p:spTree>
    <p:extLst>
      <p:ext uri="{BB962C8B-B14F-4D97-AF65-F5344CB8AC3E}">
        <p14:creationId xmlns:p14="http://schemas.microsoft.com/office/powerpoint/2010/main" val="2664358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1800" b="0" i="0">
                <a:latin typeface="Caecilia LT Std Roman"/>
                <a:cs typeface="Caecilia LT Std Roman"/>
              </a:defRPr>
            </a:lvl1p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Picture Placeholder 2"/>
          <p:cNvSpPr>
            <a:spLocks noGrp="1"/>
          </p:cNvSpPr>
          <p:nvPr>
            <p:ph type="pic" idx="1"/>
          </p:nvPr>
        </p:nvSpPr>
        <p:spPr>
          <a:xfrm>
            <a:off x="1792288" y="1443789"/>
            <a:ext cx="5486400" cy="328378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200" b="0" i="0">
                <a:solidFill>
                  <a:srgbClr val="662483"/>
                </a:solidFill>
                <a:latin typeface="Caecilia LT Std Light"/>
                <a:cs typeface="Caecilia LT Std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text</a:t>
            </a:r>
            <a:r>
              <a:rPr lang="nl-NL" dirty="0" smtClean="0"/>
              <a:t> </a:t>
            </a:r>
            <a:r>
              <a:rPr lang="nl-NL" dirty="0" err="1" smtClean="0"/>
              <a:t>styles</a:t>
            </a:r>
            <a:endParaRPr lang="nl-NL" dirty="0" smtClean="0"/>
          </a:p>
        </p:txBody>
      </p:sp>
      <p:sp>
        <p:nvSpPr>
          <p:cNvPr id="5" name="Date Placeholder 4"/>
          <p:cNvSpPr>
            <a:spLocks noGrp="1"/>
          </p:cNvSpPr>
          <p:nvPr>
            <p:ph type="dt" sz="half" idx="10"/>
          </p:nvPr>
        </p:nvSpPr>
        <p:spPr/>
        <p:txBody>
          <a:bodyPr/>
          <a:lstStyle/>
          <a:p>
            <a:fld id="{5647101D-AC74-C146-BE23-B751A26542B9}" type="datetimeFigureOut">
              <a:rPr lang="en-US" smtClean="0"/>
              <a:t>05-01-15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912E7-1A08-F64B-831F-6D25CF1001B7}" type="slidenum">
              <a:rPr lang="en-US" smtClean="0"/>
              <a:t>‹nr.›</a:t>
            </a:fld>
            <a:endParaRPr lang="en-US"/>
          </a:p>
        </p:txBody>
      </p:sp>
    </p:spTree>
    <p:extLst>
      <p:ext uri="{BB962C8B-B14F-4D97-AF65-F5344CB8AC3E}">
        <p14:creationId xmlns:p14="http://schemas.microsoft.com/office/powerpoint/2010/main" val="3685763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268411" cy="1470025"/>
          </a:xfrm>
          <a:prstGeom prst="rect">
            <a:avLst/>
          </a:prstGeom>
        </p:spPr>
        <p:txBody>
          <a:bodyPr/>
          <a:lstStyle>
            <a:lvl1pPr algn="l">
              <a:defRPr sz="3600" b="0" i="0">
                <a:solidFill>
                  <a:srgbClr val="008D36"/>
                </a:solidFill>
                <a:latin typeface="Caecilia LT Std Bold"/>
                <a:cs typeface="Caecilia LT Std Bold"/>
              </a:defRPr>
            </a:lvl1p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Subtitle 2"/>
          <p:cNvSpPr>
            <a:spLocks noGrp="1"/>
          </p:cNvSpPr>
          <p:nvPr>
            <p:ph type="subTitle" idx="1"/>
          </p:nvPr>
        </p:nvSpPr>
        <p:spPr>
          <a:xfrm>
            <a:off x="685800" y="3600450"/>
            <a:ext cx="6400800" cy="1752600"/>
          </a:xfrm>
          <a:prstGeom prst="rect">
            <a:avLst/>
          </a:prstGeom>
        </p:spPr>
        <p:txBody>
          <a:bodyPr/>
          <a:lstStyle>
            <a:lvl1pPr marL="0" indent="0" algn="l">
              <a:buNone/>
              <a:defRPr sz="2800" b="0" i="0">
                <a:solidFill>
                  <a:srgbClr val="008D36"/>
                </a:solidFill>
                <a:latin typeface="Caecilia LT Std Light"/>
                <a:cs typeface="Caecilia LT Std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subtitle</a:t>
            </a:r>
            <a:r>
              <a:rPr lang="nl-NL" dirty="0" smtClean="0"/>
              <a:t> </a:t>
            </a:r>
            <a:r>
              <a:rPr lang="nl-NL" dirty="0" err="1" smtClean="0"/>
              <a:t>style</a:t>
            </a:r>
            <a:endParaRPr lang="en-US" dirty="0"/>
          </a:p>
        </p:txBody>
      </p:sp>
      <p:sp>
        <p:nvSpPr>
          <p:cNvPr id="4" name="Date Placeholder 3"/>
          <p:cNvSpPr>
            <a:spLocks noGrp="1"/>
          </p:cNvSpPr>
          <p:nvPr>
            <p:ph type="dt" sz="half" idx="10"/>
          </p:nvPr>
        </p:nvSpPr>
        <p:spPr/>
        <p:txBody>
          <a:bodyPr/>
          <a:lstStyle/>
          <a:p>
            <a:fld id="{AB266432-C2AA-A64D-B25A-AEBEB5D1EBA4}" type="datetimeFigureOut">
              <a:rPr lang="en-US" smtClean="0"/>
              <a:t>05-01-15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31D112-F128-564E-97DF-30A28C088A19}" type="slidenum">
              <a:rPr lang="en-US" smtClean="0"/>
              <a:t>‹nr.›</a:t>
            </a:fld>
            <a:endParaRPr lang="en-US"/>
          </a:p>
        </p:txBody>
      </p:sp>
    </p:spTree>
    <p:extLst>
      <p:ext uri="{BB962C8B-B14F-4D97-AF65-F5344CB8AC3E}">
        <p14:creationId xmlns:p14="http://schemas.microsoft.com/office/powerpoint/2010/main" val="2284304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268411" cy="1470025"/>
          </a:xfrm>
        </p:spPr>
        <p:txBody>
          <a:bodyPr/>
          <a:lstStyle>
            <a:lvl1pPr algn="l">
              <a:defRPr/>
            </a:lvl1p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Subtitle 2"/>
          <p:cNvSpPr>
            <a:spLocks noGrp="1"/>
          </p:cNvSpPr>
          <p:nvPr>
            <p:ph type="subTitle" idx="1"/>
          </p:nvPr>
        </p:nvSpPr>
        <p:spPr>
          <a:xfrm>
            <a:off x="685799" y="3886200"/>
            <a:ext cx="7268411" cy="1752600"/>
          </a:xfrm>
          <a:prstGeom prst="rect">
            <a:avLst/>
          </a:prstGeom>
        </p:spPr>
        <p:txBody>
          <a:bodyPr/>
          <a:lstStyle>
            <a:lvl1pPr marL="0" indent="0" algn="l">
              <a:buNone/>
              <a:defRPr sz="2800" b="0" i="0">
                <a:solidFill>
                  <a:srgbClr val="662483"/>
                </a:solidFill>
                <a:latin typeface="Caecilia LT Std Light"/>
                <a:cs typeface="Caecilia LT Std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subtitle</a:t>
            </a:r>
            <a:r>
              <a:rPr lang="nl-NL" dirty="0" smtClean="0"/>
              <a:t> </a:t>
            </a:r>
            <a:r>
              <a:rPr lang="nl-NL" dirty="0" err="1" smtClean="0"/>
              <a:t>style</a:t>
            </a:r>
            <a:endParaRPr lang="en-US" dirty="0"/>
          </a:p>
        </p:txBody>
      </p:sp>
      <p:sp>
        <p:nvSpPr>
          <p:cNvPr id="4" name="Date Placeholder 3"/>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27390400"/>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Content Placeholder 2"/>
          <p:cNvSpPr>
            <a:spLocks noGrp="1"/>
          </p:cNvSpPr>
          <p:nvPr>
            <p:ph idx="1"/>
          </p:nvPr>
        </p:nvSpPr>
        <p:spPr>
          <a:xfrm>
            <a:off x="457200" y="3061368"/>
            <a:ext cx="7082589" cy="3064795"/>
          </a:xfrm>
          <a:prstGeom prst="rect">
            <a:avLst/>
          </a:prstGeom>
        </p:spPr>
        <p:txBody>
          <a:bodyPr/>
          <a:lstStyle>
            <a:lvl1pPr>
              <a:defRPr sz="2800" b="0" i="0">
                <a:solidFill>
                  <a:srgbClr val="662483"/>
                </a:solidFill>
                <a:latin typeface="Caecilia LT Std Light"/>
                <a:cs typeface="Caecilia LT Std Light"/>
              </a:defRPr>
            </a:lvl1pPr>
            <a:lvl2pPr>
              <a:defRPr sz="2400" b="0" i="0">
                <a:solidFill>
                  <a:srgbClr val="662483"/>
                </a:solidFill>
                <a:latin typeface="Caecilia LT Std Light"/>
                <a:cs typeface="Caecilia LT Std Light"/>
              </a:defRPr>
            </a:lvl2pPr>
            <a:lvl3pPr>
              <a:defRPr sz="2000" b="0" i="0">
                <a:solidFill>
                  <a:srgbClr val="662483"/>
                </a:solidFill>
                <a:latin typeface="Caecilia LT Std Light"/>
                <a:cs typeface="Caecilia LT Std Light"/>
              </a:defRPr>
            </a:lvl3pPr>
          </a:lstStyle>
          <a:p>
            <a:pPr lvl="0"/>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text</a:t>
            </a:r>
            <a:r>
              <a:rPr lang="nl-NL" dirty="0" smtClean="0"/>
              <a:t> </a:t>
            </a:r>
            <a:r>
              <a:rPr lang="nl-NL" dirty="0" err="1" smtClean="0"/>
              <a:t>styles</a:t>
            </a:r>
            <a:endParaRPr lang="nl-NL" dirty="0" smtClean="0"/>
          </a:p>
          <a:p>
            <a:pPr lvl="1"/>
            <a:r>
              <a:rPr lang="nl-NL" dirty="0" smtClean="0"/>
              <a:t>Second level</a:t>
            </a:r>
          </a:p>
          <a:p>
            <a:pPr lvl="2"/>
            <a:r>
              <a:rPr lang="nl-NL" dirty="0" err="1" smtClean="0"/>
              <a:t>Third</a:t>
            </a:r>
            <a:r>
              <a:rPr lang="nl-NL" dirty="0" smtClean="0"/>
              <a:t> level</a:t>
            </a:r>
          </a:p>
        </p:txBody>
      </p:sp>
      <p:sp>
        <p:nvSpPr>
          <p:cNvPr id="4" name="Date Placeholder 3"/>
          <p:cNvSpPr>
            <a:spLocks noGrp="1"/>
          </p:cNvSpPr>
          <p:nvPr>
            <p:ph type="dt" sz="half" idx="10"/>
          </p:nvPr>
        </p:nvSpPr>
        <p:spPr/>
        <p:txBody>
          <a:body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981587429"/>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9"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theme" Target="../theme/theme3.xml"/><Relationship Id="rId8" Type="http://schemas.openxmlformats.org/officeDocument/2006/relationships/image" Target="../media/image1.png"/><Relationship Id="rId9" Type="http://schemas.openxmlformats.org/officeDocument/2006/relationships/image" Target="../media/image2.jpeg"/><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theme" Target="../theme/theme4.xml"/><Relationship Id="rId8" Type="http://schemas.openxmlformats.org/officeDocument/2006/relationships/image" Target="../media/image1.png"/><Relationship Id="rId9" Type="http://schemas.openxmlformats.org/officeDocument/2006/relationships/image" Target="../media/image2.jpeg"/><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theme" Target="../theme/theme5.xml"/><Relationship Id="rId8" Type="http://schemas.openxmlformats.org/officeDocument/2006/relationships/image" Target="../media/image1.png"/><Relationship Id="rId9" Type="http://schemas.openxmlformats.org/officeDocument/2006/relationships/image" Target="../media/image2.jpeg"/><Relationship Id="rId1" Type="http://schemas.openxmlformats.org/officeDocument/2006/relationships/slideLayout" Target="../slideLayouts/slideLayout20.xml"/><Relationship Id="rId2"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theme" Target="../theme/theme6.xml"/><Relationship Id="rId8" Type="http://schemas.openxmlformats.org/officeDocument/2006/relationships/image" Target="../media/image9.png"/><Relationship Id="rId9" Type="http://schemas.openxmlformats.org/officeDocument/2006/relationships/image" Target="../media/image10.jpg"/><Relationship Id="rId1" Type="http://schemas.openxmlformats.org/officeDocument/2006/relationships/slideLayout" Target="../slideLayouts/slideLayout26.xml"/><Relationship Id="rId2"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theme" Target="../theme/theme7.xml"/><Relationship Id="rId8" Type="http://schemas.openxmlformats.org/officeDocument/2006/relationships/image" Target="../media/image1.png"/><Relationship Id="rId9" Type="http://schemas.openxmlformats.org/officeDocument/2006/relationships/image" Target="../media/image2.jpeg"/><Relationship Id="rId1" Type="http://schemas.openxmlformats.org/officeDocument/2006/relationships/slideLayout" Target="../slideLayouts/slideLayout32.xml"/><Relationship Id="rId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02906"/>
            <a:ext cx="7082589" cy="1342941"/>
          </a:xfrm>
          <a:prstGeom prst="rect">
            <a:avLst/>
          </a:prstGeom>
        </p:spPr>
        <p:txBody>
          <a:bodyPr vert="horz" lIns="91440" tIns="45720" rIns="91440" bIns="45720" rtlCol="0" anchor="ctr">
            <a:normAutofit/>
          </a:body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47101D-AC74-C146-BE23-B751A26542B9}" type="datetimeFigureOut">
              <a:rPr lang="en-US" smtClean="0"/>
              <a:t>05-01-15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6912E7-1A08-F64B-831F-6D25CF1001B7}" type="slidenum">
              <a:rPr lang="en-US" smtClean="0"/>
              <a:t>‹nr.›</a:t>
            </a:fld>
            <a:endParaRPr lang="en-US"/>
          </a:p>
        </p:txBody>
      </p:sp>
      <p:pic>
        <p:nvPicPr>
          <p:cNvPr id="9" name="Picture 6" descr="sidebartest.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328919" y="1357567"/>
            <a:ext cx="827532" cy="4768596"/>
          </a:xfrm>
          <a:prstGeom prst="rect">
            <a:avLst/>
          </a:prstGeom>
        </p:spPr>
      </p:pic>
      <p:pic>
        <p:nvPicPr>
          <p:cNvPr id="3" name="Afbeelding 2"/>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36563" y="231549"/>
            <a:ext cx="2452046" cy="813021"/>
          </a:xfrm>
          <a:prstGeom prst="rect">
            <a:avLst/>
          </a:prstGeom>
        </p:spPr>
      </p:pic>
    </p:spTree>
    <p:extLst>
      <p:ext uri="{BB962C8B-B14F-4D97-AF65-F5344CB8AC3E}">
        <p14:creationId xmlns:p14="http://schemas.microsoft.com/office/powerpoint/2010/main" val="30110022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600" b="0" i="0" kern="1200">
          <a:solidFill>
            <a:srgbClr val="662483"/>
          </a:solidFill>
          <a:latin typeface="Caecilia LT Std Roman"/>
          <a:ea typeface="+mj-ea"/>
          <a:cs typeface="Caecilia LT Std Roman"/>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266432-C2AA-A64D-B25A-AEBEB5D1EBA4}" type="datetimeFigureOut">
              <a:rPr lang="en-US" smtClean="0"/>
              <a:t>05-01-15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31D112-F128-564E-97DF-30A28C088A19}" type="slidenum">
              <a:rPr lang="en-US" smtClean="0"/>
              <a:t>‹nr.›</a:t>
            </a:fld>
            <a:endParaRPr lang="en-US"/>
          </a:p>
        </p:txBody>
      </p:sp>
      <p:pic>
        <p:nvPicPr>
          <p:cNvPr id="7" name="Picture 6" descr="sidebartest.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28919" y="1357567"/>
            <a:ext cx="827532" cy="4768596"/>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30510" y="1918253"/>
            <a:ext cx="1845380" cy="2078766"/>
          </a:xfrm>
          <a:prstGeom prst="rect">
            <a:avLst/>
          </a:prstGeom>
        </p:spPr>
      </p:pic>
      <p:pic>
        <p:nvPicPr>
          <p:cNvPr id="9" name="Picture 8" descr="banner.png"/>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457200" y="4117797"/>
            <a:ext cx="7209363" cy="2008366"/>
          </a:xfrm>
          <a:prstGeom prst="rect">
            <a:avLst/>
          </a:prstGeom>
        </p:spPr>
      </p:pic>
      <p:pic>
        <p:nvPicPr>
          <p:cNvPr id="10" name="Picture 9"/>
          <p:cNvPicPr>
            <a:picLocks noChangeAspect="1"/>
          </p:cNvPicPr>
          <p:nvPr userDrawn="1"/>
        </p:nvPicPr>
        <p:blipFill>
          <a:blip r:embed="rId6"/>
          <a:stretch>
            <a:fillRect/>
          </a:stretch>
        </p:blipFill>
        <p:spPr>
          <a:xfrm>
            <a:off x="6883016" y="828225"/>
            <a:ext cx="1185748" cy="1177338"/>
          </a:xfrm>
          <a:prstGeom prst="rect">
            <a:avLst/>
          </a:prstGeom>
        </p:spPr>
      </p:pic>
      <p:pic>
        <p:nvPicPr>
          <p:cNvPr id="11" name="Picture 10" descr="leerlinge.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83016" y="2486570"/>
            <a:ext cx="2871878" cy="3262453"/>
          </a:xfrm>
          <a:prstGeom prst="rect">
            <a:avLst/>
          </a:prstGeom>
        </p:spPr>
      </p:pic>
      <p:pic>
        <p:nvPicPr>
          <p:cNvPr id="12" name="Picture 11" descr="leraar.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18741" y="1885677"/>
            <a:ext cx="2279964" cy="2590039"/>
          </a:xfrm>
          <a:prstGeom prst="rect">
            <a:avLst/>
          </a:prstGeom>
        </p:spPr>
      </p:pic>
      <p:pic>
        <p:nvPicPr>
          <p:cNvPr id="13" name="Picture 12" descr="leerlinge2.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124200" y="1535257"/>
            <a:ext cx="2589445" cy="2940459"/>
          </a:xfrm>
          <a:prstGeom prst="rect">
            <a:avLst/>
          </a:prstGeom>
        </p:spPr>
      </p:pic>
      <p:sp>
        <p:nvSpPr>
          <p:cNvPr id="2" name="TextBox 1"/>
          <p:cNvSpPr txBox="1"/>
          <p:nvPr userDrawn="1"/>
        </p:nvSpPr>
        <p:spPr>
          <a:xfrm>
            <a:off x="5779034" y="89972"/>
            <a:ext cx="2907766" cy="369332"/>
          </a:xfrm>
          <a:prstGeom prst="rect">
            <a:avLst/>
          </a:prstGeom>
          <a:noFill/>
        </p:spPr>
        <p:txBody>
          <a:bodyPr wrap="square" rtlCol="0">
            <a:spAutoFit/>
          </a:bodyPr>
          <a:lstStyle/>
          <a:p>
            <a:r>
              <a:rPr lang="en-US" b="0" i="0" dirty="0" err="1" smtClean="0">
                <a:solidFill>
                  <a:srgbClr val="008D36"/>
                </a:solidFill>
                <a:latin typeface="Caecilia LT Std Light"/>
                <a:cs typeface="Caecilia LT Std Light"/>
              </a:rPr>
              <a:t>losse</a:t>
            </a:r>
            <a:r>
              <a:rPr lang="en-US" b="0" i="0" dirty="0" smtClean="0">
                <a:solidFill>
                  <a:srgbClr val="008D36"/>
                </a:solidFill>
                <a:latin typeface="Caecilia LT Std Light"/>
                <a:cs typeface="Caecilia LT Std Light"/>
              </a:rPr>
              <a:t> </a:t>
            </a:r>
            <a:r>
              <a:rPr lang="en-US" b="0" i="0" dirty="0" err="1" smtClean="0">
                <a:solidFill>
                  <a:srgbClr val="008D36"/>
                </a:solidFill>
                <a:latin typeface="Caecilia LT Std Light"/>
                <a:cs typeface="Caecilia LT Std Light"/>
              </a:rPr>
              <a:t>huisstijl</a:t>
            </a:r>
            <a:r>
              <a:rPr lang="en-US" b="0" i="0" dirty="0" smtClean="0">
                <a:solidFill>
                  <a:srgbClr val="008D36"/>
                </a:solidFill>
                <a:latin typeface="Caecilia LT Std Light"/>
                <a:cs typeface="Caecilia LT Std Light"/>
              </a:rPr>
              <a:t> </a:t>
            </a:r>
            <a:r>
              <a:rPr lang="en-US" b="0" i="0" dirty="0" err="1" smtClean="0">
                <a:solidFill>
                  <a:srgbClr val="008D36"/>
                </a:solidFill>
                <a:latin typeface="Caecilia LT Std Light"/>
                <a:cs typeface="Caecilia LT Std Light"/>
              </a:rPr>
              <a:t>elementen</a:t>
            </a:r>
            <a:endParaRPr lang="en-US" b="0" i="0" dirty="0">
              <a:solidFill>
                <a:srgbClr val="008D36"/>
              </a:solidFill>
              <a:latin typeface="Caecilia LT Std Light"/>
              <a:cs typeface="Caecilia LT Std Light"/>
            </a:endParaRPr>
          </a:p>
        </p:txBody>
      </p:sp>
    </p:spTree>
    <p:extLst>
      <p:ext uri="{BB962C8B-B14F-4D97-AF65-F5344CB8AC3E}">
        <p14:creationId xmlns:p14="http://schemas.microsoft.com/office/powerpoint/2010/main" val="1359285867"/>
      </p:ext>
    </p:extLst>
  </p:cSld>
  <p:clrMap bg1="lt1" tx1="dk1" bg2="lt2" tx2="dk2" accent1="accent1" accent2="accent2" accent3="accent3" accent4="accent4" accent5="accent5" accent6="accent6" hlink="hlink" folHlink="folHlink"/>
  <p:sldLayoutIdLst>
    <p:sldLayoutId id="2147483659" r:id="rId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02906"/>
            <a:ext cx="7082589" cy="1342941"/>
          </a:xfrm>
          <a:prstGeom prst="rect">
            <a:avLst/>
          </a:prstGeom>
        </p:spPr>
        <p:txBody>
          <a:bodyPr vert="horz" lIns="91440" tIns="45720" rIns="91440" bIns="45720" rtlCol="0" anchor="ctr">
            <a:normAutofit/>
          </a:body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pic>
        <p:nvPicPr>
          <p:cNvPr id="9" name="Picture 6" descr="sidebartest.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328919" y="1357567"/>
            <a:ext cx="827532" cy="4768596"/>
          </a:xfrm>
          <a:prstGeom prst="rect">
            <a:avLst/>
          </a:prstGeom>
        </p:spPr>
      </p:pic>
      <p:pic>
        <p:nvPicPr>
          <p:cNvPr id="3" name="Afbeelding 2"/>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36563" y="231549"/>
            <a:ext cx="2452046" cy="813021"/>
          </a:xfrm>
          <a:prstGeom prst="rect">
            <a:avLst/>
          </a:prstGeom>
        </p:spPr>
      </p:pic>
    </p:spTree>
    <p:extLst>
      <p:ext uri="{BB962C8B-B14F-4D97-AF65-F5344CB8AC3E}">
        <p14:creationId xmlns:p14="http://schemas.microsoft.com/office/powerpoint/2010/main" val="305602533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600" b="0" i="0" kern="1200">
          <a:solidFill>
            <a:srgbClr val="662483"/>
          </a:solidFill>
          <a:latin typeface="Caecilia LT Std Roman"/>
          <a:ea typeface="+mj-ea"/>
          <a:cs typeface="Caecilia LT Std Roman"/>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02906"/>
            <a:ext cx="7082589" cy="1342941"/>
          </a:xfrm>
          <a:prstGeom prst="rect">
            <a:avLst/>
          </a:prstGeom>
        </p:spPr>
        <p:txBody>
          <a:bodyPr vert="horz" lIns="91440" tIns="45720" rIns="91440" bIns="45720" rtlCol="0" anchor="ctr">
            <a:normAutofit/>
          </a:body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pic>
        <p:nvPicPr>
          <p:cNvPr id="9" name="Picture 6" descr="sidebartest.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328919" y="1357567"/>
            <a:ext cx="827532" cy="4768596"/>
          </a:xfrm>
          <a:prstGeom prst="rect">
            <a:avLst/>
          </a:prstGeom>
        </p:spPr>
      </p:pic>
      <p:pic>
        <p:nvPicPr>
          <p:cNvPr id="3" name="Afbeelding 2"/>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36563" y="231549"/>
            <a:ext cx="2452046" cy="813021"/>
          </a:xfrm>
          <a:prstGeom prst="rect">
            <a:avLst/>
          </a:prstGeom>
        </p:spPr>
      </p:pic>
    </p:spTree>
    <p:extLst>
      <p:ext uri="{BB962C8B-B14F-4D97-AF65-F5344CB8AC3E}">
        <p14:creationId xmlns:p14="http://schemas.microsoft.com/office/powerpoint/2010/main" val="18616923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600" b="0" i="0" kern="1200">
          <a:solidFill>
            <a:srgbClr val="662483"/>
          </a:solidFill>
          <a:latin typeface="Caecilia LT Std Roman"/>
          <a:ea typeface="+mj-ea"/>
          <a:cs typeface="Caecilia LT Std Roman"/>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02906"/>
            <a:ext cx="7082589" cy="1342941"/>
          </a:xfrm>
          <a:prstGeom prst="rect">
            <a:avLst/>
          </a:prstGeom>
        </p:spPr>
        <p:txBody>
          <a:bodyPr vert="horz" lIns="91440" tIns="45720" rIns="91440" bIns="45720" rtlCol="0" anchor="ctr">
            <a:normAutofit/>
          </a:body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pic>
        <p:nvPicPr>
          <p:cNvPr id="9" name="Picture 6" descr="sidebartest.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328919" y="1357567"/>
            <a:ext cx="827532" cy="4768596"/>
          </a:xfrm>
          <a:prstGeom prst="rect">
            <a:avLst/>
          </a:prstGeom>
        </p:spPr>
      </p:pic>
      <p:pic>
        <p:nvPicPr>
          <p:cNvPr id="3" name="Afbeelding 2"/>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36563" y="231549"/>
            <a:ext cx="2452046" cy="813021"/>
          </a:xfrm>
          <a:prstGeom prst="rect">
            <a:avLst/>
          </a:prstGeom>
        </p:spPr>
      </p:pic>
    </p:spTree>
    <p:extLst>
      <p:ext uri="{BB962C8B-B14F-4D97-AF65-F5344CB8AC3E}">
        <p14:creationId xmlns:p14="http://schemas.microsoft.com/office/powerpoint/2010/main" val="28373487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600" b="0" i="0" kern="1200">
          <a:solidFill>
            <a:srgbClr val="662483"/>
          </a:solidFill>
          <a:latin typeface="Caecilia LT Std Roman"/>
          <a:ea typeface="+mj-ea"/>
          <a:cs typeface="Caecilia LT Std Roman"/>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02906"/>
            <a:ext cx="7082589" cy="1342941"/>
          </a:xfrm>
          <a:prstGeom prst="rect">
            <a:avLst/>
          </a:prstGeom>
        </p:spPr>
        <p:txBody>
          <a:bodyPr vert="horz" lIns="91440" tIns="45720" rIns="91440" bIns="45720" rtlCol="0" anchor="ctr">
            <a:normAutofit/>
          </a:body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pic>
        <p:nvPicPr>
          <p:cNvPr id="9" name="Picture 6" descr="sidebartest.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28919" y="1357567"/>
            <a:ext cx="827532" cy="4768596"/>
          </a:xfrm>
          <a:prstGeom prst="rect">
            <a:avLst/>
          </a:prstGeom>
        </p:spPr>
      </p:pic>
      <p:pic>
        <p:nvPicPr>
          <p:cNvPr id="3" name="Afbeelding 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36563" y="231549"/>
            <a:ext cx="2452046" cy="813021"/>
          </a:xfrm>
          <a:prstGeom prst="rect">
            <a:avLst/>
          </a:prstGeom>
        </p:spPr>
      </p:pic>
    </p:spTree>
    <p:extLst>
      <p:ext uri="{BB962C8B-B14F-4D97-AF65-F5344CB8AC3E}">
        <p14:creationId xmlns:p14="http://schemas.microsoft.com/office/powerpoint/2010/main" val="379269576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Ls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600" b="0" i="0" kern="1200">
          <a:solidFill>
            <a:srgbClr val="662483"/>
          </a:solidFill>
          <a:latin typeface="Caecilia LT Std Roman"/>
          <a:ea typeface="+mj-ea"/>
          <a:cs typeface="Caecilia LT Std Roman"/>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02906"/>
            <a:ext cx="7082589" cy="1342941"/>
          </a:xfrm>
          <a:prstGeom prst="rect">
            <a:avLst/>
          </a:prstGeom>
        </p:spPr>
        <p:txBody>
          <a:bodyPr vert="horz" lIns="91440" tIns="45720" rIns="91440" bIns="45720" rtlCol="0" anchor="ctr">
            <a:normAutofit/>
          </a:body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47101D-AC74-C146-BE23-B751A26542B9}" type="datetimeFigureOut">
              <a:rPr lang="en-US" smtClean="0">
                <a:solidFill>
                  <a:prstClr val="black">
                    <a:tint val="75000"/>
                  </a:prstClr>
                </a:solidFill>
              </a:rPr>
              <a:pPr/>
              <a:t>05-01-15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6912E7-1A08-F64B-831F-6D25CF1001B7}" type="slidenum">
              <a:rPr lang="en-US" smtClean="0">
                <a:solidFill>
                  <a:prstClr val="black">
                    <a:tint val="75000"/>
                  </a:prstClr>
                </a:solidFill>
              </a:rPr>
              <a:pPr/>
              <a:t>‹nr.›</a:t>
            </a:fld>
            <a:endParaRPr lang="en-US">
              <a:solidFill>
                <a:prstClr val="black">
                  <a:tint val="75000"/>
                </a:prstClr>
              </a:solidFill>
            </a:endParaRPr>
          </a:p>
        </p:txBody>
      </p:sp>
      <p:pic>
        <p:nvPicPr>
          <p:cNvPr id="9" name="Picture 6" descr="sidebartest.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328919" y="1357567"/>
            <a:ext cx="827532" cy="4768596"/>
          </a:xfrm>
          <a:prstGeom prst="rect">
            <a:avLst/>
          </a:prstGeom>
        </p:spPr>
      </p:pic>
      <p:pic>
        <p:nvPicPr>
          <p:cNvPr id="3" name="Afbeelding 2"/>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36563" y="231549"/>
            <a:ext cx="2452046" cy="813021"/>
          </a:xfrm>
          <a:prstGeom prst="rect">
            <a:avLst/>
          </a:prstGeom>
        </p:spPr>
      </p:pic>
    </p:spTree>
    <p:extLst>
      <p:ext uri="{BB962C8B-B14F-4D97-AF65-F5344CB8AC3E}">
        <p14:creationId xmlns:p14="http://schemas.microsoft.com/office/powerpoint/2010/main" val="19139712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600" b="0" i="0" kern="1200">
          <a:solidFill>
            <a:srgbClr val="662483"/>
          </a:solidFill>
          <a:latin typeface="Caecilia LT Std Roman"/>
          <a:ea typeface="+mj-ea"/>
          <a:cs typeface="Caecilia LT Std Roman"/>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jpeg"/><Relationship Id="rId5"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hyperlink" Target="https://www.youtube.com/watch?v=O5KCs3_bX7w" TargetMode="External"/><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hyperlink" Target="http://themas.studionederlands.nl/view?repo=studiovo&amp;comp=ned-hv-thema18&amp;subcomp=ned-hv-thema18-B1" TargetMode="External"/><Relationship Id="rId4" Type="http://schemas.openxmlformats.org/officeDocument/2006/relationships/hyperlink" Target="https://www.youtube.com/channel/UCBe4SNoewYkvG_HK7-fDAmQ?feature=watch" TargetMode="External"/><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hyperlink" Target="https://www.youtube.com/watch?v=3Ic3iYsid_M" TargetMode="External"/><Relationship Id="rId8"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hyperlink" Target="https://www.youtube.com/watch?v=bfEdSitCdiI" TargetMode="External"/><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hyperlink" Target="http://www.edutactiek.n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 Id="rId3" Type="http://schemas.openxmlformats.org/officeDocument/2006/relationships/hyperlink" Target="http://maken.wikiwijs.n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g"/><Relationship Id="rId1" Type="http://schemas.openxmlformats.org/officeDocument/2006/relationships/slideLayout" Target="../slideLayouts/slideLayout8.xml"/><Relationship Id="rId2" Type="http://schemas.openxmlformats.org/officeDocument/2006/relationships/image" Target="../media/image1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hyperlink" Target="http://www.wikiwijsleermiddelenplein.nl/" TargetMode="External"/><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p:cNvPicPr>
          <p:nvPr/>
        </p:nvPicPr>
        <p:blipFill>
          <a:blip r:embed="rId3"/>
          <a:stretch>
            <a:fillRect/>
          </a:stretch>
        </p:blipFill>
        <p:spPr>
          <a:xfrm>
            <a:off x="3310390" y="851012"/>
            <a:ext cx="2271543" cy="2558826"/>
          </a:xfrm>
          <a:prstGeom prst="rect">
            <a:avLst/>
          </a:prstGeom>
        </p:spPr>
      </p:pic>
      <p:pic>
        <p:nvPicPr>
          <p:cNvPr id="7" name="Afbeelding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1458" y="3624334"/>
            <a:ext cx="6373504" cy="2113252"/>
          </a:xfrm>
          <a:prstGeom prst="rect">
            <a:avLst/>
          </a:prstGeom>
        </p:spPr>
      </p:pic>
      <p:sp>
        <p:nvSpPr>
          <p:cNvPr id="8" name="Rechthoek 7"/>
          <p:cNvSpPr/>
          <p:nvPr/>
        </p:nvSpPr>
        <p:spPr>
          <a:xfrm>
            <a:off x="136478" y="122830"/>
            <a:ext cx="2715904" cy="10781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3" name="Tekstvak 2"/>
          <p:cNvSpPr txBox="1"/>
          <p:nvPr/>
        </p:nvSpPr>
        <p:spPr>
          <a:xfrm>
            <a:off x="3125336" y="3624334"/>
            <a:ext cx="5090615" cy="1754327"/>
          </a:xfrm>
          <a:prstGeom prst="rect">
            <a:avLst/>
          </a:prstGeom>
          <a:solidFill>
            <a:schemeClr val="bg1"/>
          </a:solidFill>
        </p:spPr>
        <p:txBody>
          <a:bodyPr wrap="square" rtlCol="0">
            <a:spAutoFit/>
          </a:bodyPr>
          <a:lstStyle/>
          <a:p>
            <a:r>
              <a:rPr lang="nl-NL" sz="5400" dirty="0" smtClean="0">
                <a:solidFill>
                  <a:srgbClr val="008D36"/>
                </a:solidFill>
              </a:rPr>
              <a:t>Spieken bij de Stercollecties</a:t>
            </a:r>
            <a:endParaRPr lang="nl-NL" sz="5400" dirty="0">
              <a:solidFill>
                <a:srgbClr val="008D36"/>
              </a:solidFill>
            </a:endParaRPr>
          </a:p>
        </p:txBody>
      </p:sp>
      <p:pic>
        <p:nvPicPr>
          <p:cNvPr id="9" name="Afbeelding 8" descr="http://www.jonginalmelo.nl/upload/image/Logonoordik.png?1264935420572"/>
          <p:cNvPicPr/>
          <p:nvPr/>
        </p:nvPicPr>
        <p:blipFill>
          <a:blip r:embed="rId5">
            <a:extLst>
              <a:ext uri="{28A0092B-C50C-407E-A947-70E740481C1C}">
                <a14:useLocalDpi xmlns:a14="http://schemas.microsoft.com/office/drawing/2010/main" val="0"/>
              </a:ext>
            </a:extLst>
          </a:blip>
          <a:srcRect/>
          <a:stretch>
            <a:fillRect/>
          </a:stretch>
        </p:blipFill>
        <p:spPr bwMode="auto">
          <a:xfrm>
            <a:off x="6282376" y="5211828"/>
            <a:ext cx="1933575" cy="1530350"/>
          </a:xfrm>
          <a:prstGeom prst="rect">
            <a:avLst/>
          </a:prstGeom>
          <a:noFill/>
          <a:ln>
            <a:noFill/>
          </a:ln>
        </p:spPr>
      </p:pic>
    </p:spTree>
    <p:extLst>
      <p:ext uri="{BB962C8B-B14F-4D97-AF65-F5344CB8AC3E}">
        <p14:creationId xmlns:p14="http://schemas.microsoft.com/office/powerpoint/2010/main" val="33795481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423" y="1484784"/>
            <a:ext cx="1495425"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jdelijke aanduiding voor inhoud 2"/>
          <p:cNvSpPr txBox="1">
            <a:spLocks/>
          </p:cNvSpPr>
          <p:nvPr/>
        </p:nvSpPr>
        <p:spPr bwMode="auto">
          <a:xfrm>
            <a:off x="2123728" y="1702124"/>
            <a:ext cx="6948264" cy="44631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lang="nl-NL" sz="2800" kern="1200">
                <a:solidFill>
                  <a:srgbClr val="BC0031"/>
                </a:solidFill>
                <a:latin typeface="Arial Rounded MT Bold" pitchFamily="34" charset="0"/>
                <a:ea typeface="+mn-ea"/>
                <a:cs typeface="+mn-cs"/>
              </a:defRPr>
            </a:lvl1pPr>
            <a:lvl2pPr marL="742950" indent="-285750" algn="l" rtl="0" eaLnBrk="1" fontAlgn="base" hangingPunct="1">
              <a:spcBef>
                <a:spcPct val="20000"/>
              </a:spcBef>
              <a:spcAft>
                <a:spcPct val="0"/>
              </a:spcAft>
              <a:buFont typeface="Arial" charset="0"/>
              <a:buChar char="–"/>
              <a:defRPr lang="nl-NL" sz="2400" kern="1200">
                <a:solidFill>
                  <a:schemeClr val="tx1"/>
                </a:solidFill>
                <a:latin typeface="Verdana" pitchFamily="34" charset="0"/>
                <a:ea typeface="+mn-ea"/>
                <a:cs typeface="+mn-cs"/>
              </a:defRPr>
            </a:lvl2pPr>
            <a:lvl3pPr marL="1143000" indent="-228600" algn="l" rtl="0" eaLnBrk="1" fontAlgn="base" hangingPunct="1">
              <a:spcBef>
                <a:spcPct val="20000"/>
              </a:spcBef>
              <a:spcAft>
                <a:spcPct val="0"/>
              </a:spcAft>
              <a:buFont typeface="Arial" charset="0"/>
              <a:buChar char="•"/>
              <a:defRPr lang="nl-NL" sz="2000" kern="1200">
                <a:solidFill>
                  <a:schemeClr val="tx1"/>
                </a:solidFill>
                <a:latin typeface="Verdana" pitchFamily="34" charset="0"/>
                <a:ea typeface="+mn-ea"/>
                <a:cs typeface="+mn-cs"/>
              </a:defRPr>
            </a:lvl3pPr>
            <a:lvl4pPr marL="1600200" indent="-228600" algn="l" rtl="0" eaLnBrk="1" fontAlgn="base" hangingPunct="1">
              <a:spcBef>
                <a:spcPct val="20000"/>
              </a:spcBef>
              <a:spcAft>
                <a:spcPct val="0"/>
              </a:spcAft>
              <a:buFont typeface="Arial" charset="0"/>
              <a:buChar char="–"/>
              <a:defRPr lang="nl-NL" sz="1800" kern="1200">
                <a:solidFill>
                  <a:schemeClr val="tx1"/>
                </a:solidFill>
                <a:latin typeface="Verdana" pitchFamily="34" charset="0"/>
                <a:ea typeface="+mn-ea"/>
                <a:cs typeface="+mn-cs"/>
              </a:defRPr>
            </a:lvl4pPr>
            <a:lvl5pPr marL="2057400" indent="-228600" algn="l" rtl="0" eaLnBrk="1" fontAlgn="base" hangingPunct="1">
              <a:spcBef>
                <a:spcPct val="20000"/>
              </a:spcBef>
              <a:spcAft>
                <a:spcPct val="0"/>
              </a:spcAft>
              <a:buFont typeface="Arial" charset="0"/>
              <a:buChar char="»"/>
              <a:defRPr lang="nl-NL" sz="200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None/>
            </a:pPr>
            <a:r>
              <a:rPr lang="nl-NL" dirty="0" smtClean="0">
                <a:solidFill>
                  <a:schemeClr val="tx1"/>
                </a:solidFill>
                <a:latin typeface="Caecilia LT Std Light"/>
                <a:cs typeface="Caecilia LT Std Light"/>
              </a:rPr>
              <a:t>Zoek op trefwoord via het </a:t>
            </a:r>
            <a:r>
              <a:rPr lang="nl-NL" dirty="0" err="1" smtClean="0">
                <a:solidFill>
                  <a:schemeClr val="tx1"/>
                </a:solidFill>
                <a:latin typeface="Caecilia LT Std Light"/>
                <a:cs typeface="Caecilia LT Std Light"/>
              </a:rPr>
              <a:t>zoekveld</a:t>
            </a:r>
            <a:r>
              <a:rPr lang="nl-NL" dirty="0" smtClean="0">
                <a:solidFill>
                  <a:schemeClr val="tx1"/>
                </a:solidFill>
                <a:latin typeface="Caecilia LT Std Light"/>
                <a:cs typeface="Caecilia LT Std Light"/>
              </a:rPr>
              <a:t> of maak gebruik van startpagina's </a:t>
            </a:r>
          </a:p>
          <a:p>
            <a:pPr marL="0" indent="0" defTabSz="457200">
              <a:spcBef>
                <a:spcPts val="0"/>
              </a:spcBef>
              <a:buNone/>
            </a:pPr>
            <a:r>
              <a:rPr lang="nl-NL" dirty="0" smtClean="0">
                <a:solidFill>
                  <a:schemeClr val="tx1"/>
                </a:solidFill>
                <a:latin typeface="Caecilia LT Std Light"/>
                <a:cs typeface="Caecilia LT Std Light"/>
              </a:rPr>
              <a:t/>
            </a:r>
            <a:br>
              <a:rPr lang="nl-NL" dirty="0" smtClean="0">
                <a:solidFill>
                  <a:schemeClr val="tx1"/>
                </a:solidFill>
                <a:latin typeface="Caecilia LT Std Light"/>
                <a:cs typeface="Caecilia LT Std Light"/>
              </a:rPr>
            </a:br>
            <a:r>
              <a:rPr lang="nl-NL" dirty="0" smtClean="0">
                <a:solidFill>
                  <a:schemeClr val="tx1"/>
                </a:solidFill>
                <a:latin typeface="Caecilia LT Std Light"/>
                <a:cs typeface="Caecilia LT Std Light"/>
              </a:rPr>
              <a:t>Maak zelfstandig of samen met collega’s lesmateriaal. Upload eigen materiaal of arrangeer met bestaande lesmaterialen</a:t>
            </a:r>
          </a:p>
          <a:p>
            <a:pPr marL="0" indent="0" defTabSz="457200">
              <a:spcBef>
                <a:spcPts val="0"/>
              </a:spcBef>
              <a:buNone/>
            </a:pPr>
            <a:endParaRPr lang="nl-NL" dirty="0" smtClean="0">
              <a:solidFill>
                <a:schemeClr val="tx1"/>
              </a:solidFill>
              <a:latin typeface="Caecilia LT Std Light"/>
              <a:cs typeface="Caecilia LT Std Light"/>
            </a:endParaRPr>
          </a:p>
          <a:p>
            <a:pPr marL="0" indent="0" defTabSz="457200">
              <a:spcBef>
                <a:spcPts val="0"/>
              </a:spcBef>
              <a:buNone/>
            </a:pPr>
            <a:r>
              <a:rPr lang="nl-NL" dirty="0" smtClean="0">
                <a:solidFill>
                  <a:schemeClr val="tx1"/>
                </a:solidFill>
                <a:latin typeface="Caecilia LT Std Light"/>
                <a:cs typeface="Caecilia LT Std Light"/>
              </a:rPr>
              <a:t>Deel </a:t>
            </a:r>
            <a:r>
              <a:rPr lang="nl-NL" dirty="0">
                <a:solidFill>
                  <a:schemeClr val="tx1"/>
                </a:solidFill>
                <a:latin typeface="Caecilia LT Std Light"/>
                <a:cs typeface="Caecilia LT Std Light"/>
              </a:rPr>
              <a:t>lesmateriaal met </a:t>
            </a:r>
            <a:r>
              <a:rPr lang="nl-NL" dirty="0" smtClean="0">
                <a:solidFill>
                  <a:schemeClr val="tx1"/>
                </a:solidFill>
                <a:latin typeface="Caecilia LT Std Light"/>
                <a:cs typeface="Caecilia LT Std Light"/>
              </a:rPr>
              <a:t>collega-docenten: het </a:t>
            </a:r>
            <a:r>
              <a:rPr lang="nl-NL" dirty="0">
                <a:solidFill>
                  <a:schemeClr val="tx1"/>
                </a:solidFill>
                <a:latin typeface="Caecilia LT Std Light"/>
                <a:cs typeface="Caecilia LT Std Light"/>
              </a:rPr>
              <a:t>lesmateriaal </a:t>
            </a:r>
            <a:r>
              <a:rPr lang="nl-NL" dirty="0" smtClean="0">
                <a:solidFill>
                  <a:schemeClr val="tx1"/>
                </a:solidFill>
                <a:latin typeface="Caecilia LT Std Light"/>
                <a:cs typeface="Caecilia LT Std Light"/>
              </a:rPr>
              <a:t>verschijnt in </a:t>
            </a:r>
            <a:r>
              <a:rPr lang="nl-NL" dirty="0">
                <a:solidFill>
                  <a:schemeClr val="tx1"/>
                </a:solidFill>
                <a:latin typeface="Caecilia LT Std Light"/>
                <a:cs typeface="Caecilia LT Std Light"/>
              </a:rPr>
              <a:t>de </a:t>
            </a:r>
            <a:r>
              <a:rPr lang="nl-NL" dirty="0" smtClean="0">
                <a:solidFill>
                  <a:schemeClr val="tx1"/>
                </a:solidFill>
                <a:latin typeface="Caecilia LT Std Light"/>
                <a:cs typeface="Caecilia LT Std Light"/>
              </a:rPr>
              <a:t>zoekresultaten.</a:t>
            </a:r>
            <a:endParaRPr lang="nl-NL" dirty="0">
              <a:solidFill>
                <a:schemeClr val="tx1"/>
              </a:solidFill>
              <a:latin typeface="Caecilia LT Std Light"/>
              <a:cs typeface="Caecilia LT Std Light"/>
            </a:endParaRPr>
          </a:p>
        </p:txBody>
      </p:sp>
      <p:sp>
        <p:nvSpPr>
          <p:cNvPr id="9" name="Ondertitel 6"/>
          <p:cNvSpPr txBox="1">
            <a:spLocks/>
          </p:cNvSpPr>
          <p:nvPr/>
        </p:nvSpPr>
        <p:spPr>
          <a:xfrm>
            <a:off x="395536" y="1988839"/>
            <a:ext cx="8424936" cy="4104457"/>
          </a:xfrm>
          <a:prstGeom prst="rect">
            <a:avLst/>
          </a:prstGeom>
        </p:spPr>
        <p:txBody>
          <a:bodyPr/>
          <a:lstStyle>
            <a:lvl1pPr marL="0" indent="0" algn="l" defTabSz="457200" rtl="0" eaLnBrk="1" latinLnBrk="0" hangingPunct="1">
              <a:spcBef>
                <a:spcPct val="20000"/>
              </a:spcBef>
              <a:buFont typeface="Arial"/>
              <a:buNone/>
              <a:defRPr sz="2800" b="0" i="0" kern="1200">
                <a:solidFill>
                  <a:srgbClr val="662483"/>
                </a:solidFill>
                <a:latin typeface="Caecilia LT Std Light"/>
                <a:ea typeface="+mn-ea"/>
                <a:cs typeface="Caecilia LT Std Light"/>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14350" indent="-514350">
              <a:buFont typeface="+mj-lt"/>
              <a:buAutoNum type="arabicPeriod"/>
            </a:pPr>
            <a:endParaRPr lang="nl-NL" dirty="0"/>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948" y="3068960"/>
            <a:ext cx="1485900"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422" y="4653136"/>
            <a:ext cx="1495425"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el 2"/>
          <p:cNvSpPr>
            <a:spLocks noGrp="1"/>
          </p:cNvSpPr>
          <p:nvPr>
            <p:ph type="title"/>
          </p:nvPr>
        </p:nvSpPr>
        <p:spPr>
          <a:xfrm>
            <a:off x="2930013" y="0"/>
            <a:ext cx="6209141" cy="1342941"/>
          </a:xfrm>
        </p:spPr>
        <p:txBody>
          <a:bodyPr/>
          <a:lstStyle/>
          <a:p>
            <a:r>
              <a:rPr lang="nl-NL" dirty="0" smtClean="0"/>
              <a:t>Wikiwijs: 3 hoofdfuncties</a:t>
            </a:r>
            <a:endParaRPr lang="nl-NL" dirty="0"/>
          </a:p>
        </p:txBody>
      </p:sp>
      <p:sp>
        <p:nvSpPr>
          <p:cNvPr id="13" name="Tijdelijke aanduiding voor dianummer 3"/>
          <p:cNvSpPr>
            <a:spLocks noGrp="1"/>
          </p:cNvSpPr>
          <p:nvPr>
            <p:ph type="sldNum" sz="quarter" idx="12"/>
          </p:nvPr>
        </p:nvSpPr>
        <p:spPr>
          <a:xfrm>
            <a:off x="6991672" y="6161241"/>
            <a:ext cx="1828800" cy="365125"/>
          </a:xfrm>
        </p:spPr>
        <p:txBody>
          <a:bodyPr/>
          <a:lstStyle/>
          <a:p>
            <a:fld id="{D7E63A33-8271-4DD0-9C48-789913D7C115}" type="slidenum">
              <a:rPr lang="en-US" smtClean="0"/>
              <a:pPr/>
              <a:t>10</a:t>
            </a:fld>
            <a:endParaRPr lang="en-US" dirty="0"/>
          </a:p>
        </p:txBody>
      </p:sp>
    </p:spTree>
    <p:extLst>
      <p:ext uri="{BB962C8B-B14F-4D97-AF65-F5344CB8AC3E}">
        <p14:creationId xmlns:p14="http://schemas.microsoft.com/office/powerpoint/2010/main" val="99826595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fade">
                                      <p:cBhvr>
                                        <p:cTn id="15" dur="500"/>
                                        <p:tgtEl>
                                          <p:spTgt spid="614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148"/>
                                        </p:tgtEl>
                                        <p:attrNameLst>
                                          <p:attrName>style.visibility</p:attrName>
                                        </p:attrNameLst>
                                      </p:cBhvr>
                                      <p:to>
                                        <p:strVal val="visible"/>
                                      </p:to>
                                    </p:set>
                                    <p:animEffect transition="in" filter="fade">
                                      <p:cBhvr>
                                        <p:cTn id="23" dur="500"/>
                                        <p:tgtEl>
                                          <p:spTgt spid="6148"/>
                                        </p:tgtEl>
                                      </p:cBhvr>
                                    </p:animEffect>
                                  </p:childTnLst>
                                </p:cTn>
                              </p:par>
                              <p:par>
                                <p:cTn id="24" presetID="10" presetClass="entr" presetSubtype="0" fill="hold" nodeType="with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070122"/>
            <a:ext cx="7082589" cy="1342941"/>
          </a:xfrm>
        </p:spPr>
        <p:txBody>
          <a:bodyPr/>
          <a:lstStyle/>
          <a:p>
            <a:r>
              <a:rPr lang="nl-NL" dirty="0" smtClean="0"/>
              <a:t>Klassikaal lesgeven</a:t>
            </a:r>
            <a:endParaRPr lang="nl-NL" dirty="0"/>
          </a:p>
        </p:txBody>
      </p:sp>
      <p:sp>
        <p:nvSpPr>
          <p:cNvPr id="3" name="Tijdelijke aanduiding voor inhoud 2"/>
          <p:cNvSpPr>
            <a:spLocks noGrp="1"/>
          </p:cNvSpPr>
          <p:nvPr>
            <p:ph idx="1"/>
          </p:nvPr>
        </p:nvSpPr>
        <p:spPr>
          <a:xfrm>
            <a:off x="457200" y="2419912"/>
            <a:ext cx="7717809" cy="3064795"/>
          </a:xfrm>
        </p:spPr>
        <p:txBody>
          <a:bodyPr/>
          <a:lstStyle/>
          <a:p>
            <a:r>
              <a:rPr lang="nl-NL" dirty="0" smtClean="0"/>
              <a:t>Activeer voorkennis met de introducties</a:t>
            </a:r>
          </a:p>
          <a:p>
            <a:r>
              <a:rPr lang="nl-NL" dirty="0" smtClean="0"/>
              <a:t>Gebruik de Kennisbanken voor uitleg</a:t>
            </a:r>
          </a:p>
          <a:p>
            <a:pPr lvl="1"/>
            <a:r>
              <a:rPr lang="nl-NL" dirty="0" smtClean="0"/>
              <a:t>Zet alles eventueel van tevoren klaar</a:t>
            </a:r>
          </a:p>
          <a:p>
            <a:r>
              <a:rPr lang="nl-NL" dirty="0" smtClean="0"/>
              <a:t>Oefenen van opdrachten samen met de klas</a:t>
            </a:r>
          </a:p>
          <a:p>
            <a:endParaRPr lang="nl-NL" dirty="0" smtClean="0"/>
          </a:p>
        </p:txBody>
      </p:sp>
      <p:sp>
        <p:nvSpPr>
          <p:cNvPr id="4" name="AutoShape 2" descr="data:image/jpeg;base64,/9j/4AAQSkZJRgABAQAAAQABAAD/2wCEAAkGBxQTEhQUEhQUFhQUGR4XGBUUFhkWFhkXHhsYFhoXHh8YHCghGBomHBsbIjElJSk3Li4uHB8zODMsNygtLisBCgoKDg0OGxAQGzQlICU1Nyw4MjIxMCw3Mi83NC4tNiwsLzUwNCwsNDQsMDQsLDc0LCwsLzQsNSwsLCwsNCwsLP/AABEIAJ4BPwMBEQACEQEDEQH/xAAcAAEAAgIDAQAAAAAAAAAAAAAABQcEBgIDCAH/xABPEAACAQMBBAQICAwEBQMFAAABAgMABBEhBQYSMQcTQVEiUmFxc4GR0hQWMjRTcpOyCBcjMzVCVIKhsbPRFWLBwkODkqKj4fDxJERjw9P/xAAbAQEAAwEBAQEAAAAAAAAAAAAABAUGAwIBB//EAD8RAAIBAgEGCQsEAwACAwAAAAABAgMRBAUhMUFRcRIUFTJSgZGx0QYTMzRTYXKSobLBIkKi8ILC4dLxI0Ni/9oADAMBAAIRAxEAPwC8aAUAoBQCgFAKAUAoBQCgFAKAUAoBQCgFAKAUAoBQCgFAKAUAoBQCgFAKAUAoBQCgFAKAUAoBQCgFAKAUAoBQCgFAKAUAoBQCgFAKAUAoBQCgFAKAUAoBQCgFAKAUAoBQCgFAKAUAoBQCgFAKAUAoBQCgFAKAw9sbQFvC8rAsExouMnJC9vnr6k20lrPqSztuySb6krmtfjAi+hl9qe9Uzk7EbPqV3K2B9p/GXgPxgRfQy+1PepydiNn1HK2B9p/GXgPxgRfQy+1PepydiNn1HK2B9p/GXgdw34j6oydVJgOI8ZTOWVnz8rlhTXF4aoqqpWzv/vgTI16EsO8Sp/oWuz2paLX0tHT+MCL6GX2p71duTsRs+pD5WwPtP4y8DN2PvhHcTLEscils4LFcaAt2HPZXGthqlFJzWkk4fFYfE8LzM7tK+hrXbWbJXA7kVvDtxbRUZkZ+NuHC400LZOSNNK6U6cqkuDHSealSnSpyqVHZLe9LtqIP8YEX0MvtT3qk8nYjZ9SDytgfafxl4GfsPexLmXqljkU8JbLcONOEY0Oc61xrYapRtw1pJWHxNDEKToyvwbXzNab7dxw2xvhHbzNE0cjFcZK8ONQG7T5a+0cNUrJuC0Zj5iMXh8NwVWnZtX0N5rtatxh/jAi+hl9qe9XXk7EbPqRuVsD7T+MvAfjAi+hl9qe9Tk7EbPqOVsD7T+MvAyLTfu3Y4dZY/wDMyhl/7CSPORiuc8HXgruPZnJFHG4Ss+DTqq+x3j3pLqvc2T4QvBxqQy8PECpBBGM5B5Go1yVwXwuC9JqS9IMRH5mX2p71TFgK7V0vqQJ5TwUJOLqZ1m5svA+/jAi+hl9qe9X3k7EbPqeOVsD7T+MvAfjAi+hl9qe9Tk/EbPqfeVsD7T+MvAldj71W9wwRWKSHkkg4SfICCVY6cgc1GqUalLnq3926CZRq0q8XKjNSS2aVvTtJb7WO/eHba2iI7ozcb8AC40PCzZOSNMKa+U6cqklCOlnqc4U6cqlR2jHe9aWr3sg/xgRfQy+1PeqVydiNn1IHK2B9p/GXgPxgRfQy+1PepydiNn1HK2B9p/GXgPxgRfQy+1PepydiNn1HK2B9p/GXgZsm98Yt1uOrkw0nVBfB4sgM2eeMYWo6ozdTzVs/9ZOdSkqLruX6LKV7PQ2lo06WYX4wIvoZfanvVI5OxGz6kHlbA+0/jLwH4wIvoZfanvU5PxGz6n3lbA+0/jLwO+138tmOHWWPysoYf+Msf4Vzng68M7j2Z/8Ap2pY7CVXaFVX2O8frJJfU2W2uEkUPGysrcmUgg+sVGJUouLs0dtD4KAUAoBQCgFAKAUAoBQEFvv8xm8y/fWvdL0kd67xLmT+GX2squtYfmwA5AAkkgAAEkkkKAAOZJIFeKlSNOPCloO+Gw1TE1FSpK8nfYtCbed5tCMv/Crj9nuPsZPdqNyhh+l9H4FjyDjuivnh/wCRkzWsiWp6yN0zcJjjRkziKblxDWoKqxq46MoPN/yRdyw1TD5GqU6mZ6dKf76exsi6ujGE7uR89i/f+41VeVfRx3/hmk8nOfV+Ffci1KpDSmndJf5mH0n+x6m5P9YXWQMreo1Or7kV/WiMKbH0f/PB6N/5pVTlXRDrNR5Oc2t/j+Tp33+ezfufcWvWSvRy3/hHLyk9JS+H/aRBVaGcO5bRzG0oQ9Ur9WXyMBiFIGM5/WAzjmaivGU1W8y73+hbLI9eWEWKi01Zu2e9k2m9Fs1m9Og6alFSbVuNtEr11uSeBo3dR2K4+UB3Bgc47wTzJqhynQUJKcdff/022QsZLEUuBUd5Qas9sXqe55l7mloSNUTkPMKu6XMW4yWM9YqfE+9nx2wCTyAz7Na+zkoxcnqznOhRlWqxpR0yaXa7GVfWMkL8EqFGwGwSDlTkAgqSCND7K44fFQrp8HVtJmPybVwTjw2mpXs1fVa6zpPWtWsxyP8A2NCD2EHsNdpwjOLjJXTIdCvUoVFUpu0lr/v11PQzZtu7TafZ9sznLrPwOe8iOTDHHaVIJ8pqhw1PzeMUNl+5m2x9VVsmTrRVlKMXbZ+uN11O6RrNaAwhziiZiFRWdjyVFLHv5AVyq14UknN2JeEwNfFNqir2zvOl3tGR/hVx+z3H2Mnu1w5Qw/S+j8CbyDjuivnh/wCRL7RgdNmwh0ZD8JJw6lTjq5Ow61WUZqeOUo6G39rNFiqUqWSZU56VCKedP98dazGu1fmFFAKAk93tttaScQyY2P5ROeRy4gPHA9uMdxFbjsIpxdSC/Uvr/wB/9GiyNlOUZrDVn+h5k3+16v8AFvStC5y13tyNwwBByCMgjkQeRqiNQ007M5UPgoBQCgFAKAUAoBQCgILff5jN5l++te6XpI713iXMn8MvtZVdaw/NjlFIVZHXHEjq4yMjKMrgHBGmnfXHEUfPU3C9r+Nydk3GLCYmNZxukmrXtpi46bPbsNjff27AJ4bbQeJJ/wD0qqnktxi3w9Hu/wCmkoZew9WrGn5qWdpc9a3boE50iPm1gPfKp/8AHLUXAesQ6+5k3Kitga69y++BX1aUwBO7kfPYv3/uNVXlX0cd/wCGaTyc59X4V9yLUqkNKad0l/mYfSf7Hqbk/wBYXWQMreo1Or7kV/WiMKbH0f8Azwejf+aVU5V0Q6zUeTnNrf4/k6d9/ns37n3Fr1kr0ct/4Ry8pPSUvh/2kQVWhnDKTaDiB7fwereQSNoeIkcHCM5xgFAeWf8AWA8DwsR55v323F9HLXAwKw0Ifqs43vqbbea2mztpMWp5QmwblWxaaRv1Y4nJPlYcKj1jiPqqmytUX6Ya9P4Nb5NUZRjOq9DaivfbO+zN2mvJyHmFW1LmLcZvGesVPifez5ImQR3gj26UqR4cHHarHnC1vMV4VbX4LT7Hcz9sbUe5k6yThyFCgKCAFBJ7ScnJOtRsJhFh0892ywyplTjnBjGPBjG+u7bdrt6NitmMKphUE3d2pTZsDH/i3JkH1eqdAfMQoI8hqipVFUx3CWjP3WNviqMqGSJUpaYxjfe5qVuq9mQlXpiDnDMyEMjMrDkUYqe7mDXGth6dZJTWjqJmDx9fCNui0r5ndJ+/WmTW721J2uYQ00xBcAhpHII7iCcGqzG4OjSpcKCz5tb8TQ5JyricViPN1WmrN82K0Lalc2bpL+bxemH9OWoeB9Yh19zLHKXqFfcvvgV5WlMCZ+wtnie4jiLFQ/FkrjOisw5+UVBx9edGCcNv4Zd5EwlHE1KirK6Ub6Ws/CitXuZjXtsY5HjJBKMy5HI4JGcdnm7K7YWs61JTekiZUwkcLiXTg82Zq+nOk7P+59J01IK8tXcmbisoc9gKDzIzIP4AVk6sVGcorU33n6SpupGM3plGLe9pN/UnK8AUAoBQCgFAKAUAoBQEFvv8xm8y/fWvdL0kd67xLmT+GX2squtYfmxyijLMijm7Kg7BlmCDPkya416yo03Nq9v/AETMBg3i66op2vd33Jy/BsD7j3ZB0i5fSH3arZ5UjKLXBec0GHyCqVWNR1dDT5ux32k90hri1gB5iVR/4pahYD1iHX3Ms8qO+Crv3L74Ff1pTAEpuzfJBcxySEhF4skAsdVYDQa86rspU5zhFRV8/wCGaDyfrU6dSp5ySjeOt21o3r47Wnjv9lJ7tVHFq3QfYaTjOH9rD5l4kLvttOO4toXiJK9cV1UqchGzoRntrvgIuOJSas8/cRsrW4hUaaafBd07/uRpdaEwhsfR/wDPB6N/5pVTlXRDrNR5Oc2t/j+Tp33+ezfufcWvWSvRy3/hHLyk9JS+H/aRBVaGcJrYm7UlzE8kbplZCnA+QMBUbIYA4+UdCPWKqK2PnRryja67NSNXh8j4bEYOlO7jJp3azp/qks6utS1NbmZ9tuJclsO0SL2kFnPqXAz7a8zyq7foj2s+0vJ6jGV6lRtbErX623bsZuVlsiO2t3jiH6rFmPynbhwWY9+g8gAAGgqqnOU25Sd2zQU1GLjCKtFZklqX9zvW3necqNOQ8wrV0uYtx+eYz1ip8T72cZmwrEdgJ/hXys3GnJrYz1gKcamKpQmrpyinubRtt1uJOD+TeN17CxKN5iMEHz59Qqpp5Vklacb7vA0dfyfoSlelNx9zXC7Hdd3WzL2PuG3EGumXhH/DjJPF9ZiBgd4A17+/liMoTqrgxVl9f+EnBZIw+FkqjfDktF1ZL32u7vY27e6+cy+kpQLeAAYAmAAHLHVy1ywHrEevuZ2yo74GtuX3xK/rSGCMixSMuBM7ImuWReM8tNMd9RMZOtCK80rvdct8kUMJVnNYlpWWa8uDnv4E3s/4DFKkguJyUYNgwtg4/dqrqyxlWPBlF23Gjw1HJuGnw6U4p2a56ekld9tpR3FnFJESV6/GqlTkRy50IzXLBxccTFNZ8/czplK3EKzTTTindO/74Gj1pDAnOKVlYMjMrDOGVipGQVOo15E1xrUIVklPVnJmDx1bBycqVrtWzpPWnr96OH/zrqSeZPlNdIQjCKjFWSOFatOtN1Kju3r/AL/UCfIT5AMk+QAczSc1CLlLQj7h6E69WNKGmTt/fdrZcOwLEw28UbfKVRxY5cR8JseTiJrJuTk23rzn6LJRTtHQsy3LMvoSFfDyKAUAoBQCgFAKAUAoCC34+Yz+ZfvrXum0pxb2rvPvBcoyjFXbjJfxZU/Xr4w9tabjNHprtRhOSsd7Cfyy8DJ2VKpuLcAgnr4eXpUqHjq9KVCSjJN5tfvRb5Dyfi6WNjOpSlFJTzuLS5ktdi7KojRmo9JhxbRE8uuH9OWpODlGNeLk7LP3Mj42lOrg60KcW20syV3z46iuOvXxh7av+M0emu1GO5Kx3sJ/LLwHXr4w9tOM0emu1DkrHewn8svAdevjD204zR6a7UOSsd7Cfyy8CankH+HRHIx8JbXs/NmqmnVgsa5XVtvUamthK7ySqKg+HwVms78/ZpIXr18Ye2rbjNHprtRluSsd7Cfyy8DZejyQG8GCD+Sfl50qsylVhNR4Mk9OhmgyHg8RQhVdWnKN+DpTW3adG/MgF7LkgfI5/UWvWTa1OEJKUks+t+5HjLuCxFedKVKnKS4Nsyb/AHS2ED16+MPbVjxmj012oouSsd7Cfyy8CxujI5tpSOXXH+nFVBjJRlXk4u6/4jZYOlOlg6MKkWmk8zVnzpajb6jHc6b382/1T/I18eg9w5yKPSdcDwhy7609PE0VBfrWjajFYrJeNdebVGel/te3cddzOvA/hD5J7fIa81sRRdOSU1oetbDrk7JmNjjKUpUZpKUf2vavcXyvIVmzWs+0Bp3Sc2LeEnl1w/py1KwUoxrxcnZZ+5kfHUalXB1YU4uTaWZK750dRXfXr4w9tX3GaPTXajHclY72E/ll4Dr18Ye2nGaPTXahyVjvYT+WXgOvXxh7acZo9NdqHJWO9hP5ZeBsF04/wuI5GPhJ17PkSD+dU8akOO8O6td5+pmsqYas8lOioPh8CP6bO/Pi9GnRnNf69fGHtq44zR6a7UZPkrHewn8svAdevjD204zR6a7UOSsd7Cfyy8DMtbGWQgRxu+fFUkes8h6zXOeOoRXOvuznelkPGzeeHBW2X6fo876kzd91dzzGyzXGONdUiByFPjMf1mHYBoOepwRT4rGSr5tEf7pNLgMn0sFF8F8KbzOWxbIr362870ZldPcqhk0UAoBQCgFAKAUB8Y41OgFARTbz2QfgN5ah+XAZ4+LPdjizQEorggEEEHkRyNAfSaAZHkoAKA+0AoDrmmVBl2VR3sQB/GgPsUisAVIYHkQQQfWKA54oBQEVcbyWcb8El3bI/iNNGrewtmgJKORWAZSCDyIOQfWKA50Bj3t9FCvFNJHGvjSMqL7WIFAdGzttW0/5i4glx9FKkn3SaAz6A+ZoBkeSgFAfaAUBxkcKCWIAHMk4A9tARSbz2TPwC8tS/LgE8ZbPm4s0BLAg6igPuKAUBHbQ27awHE9zbxHullRD/wBxFAZFlfRTLxQyRyL40bq49qk0Bk0B8zQDNAfaAUB84qA+g0AoBQEfvBtiKzt5biY4jiXiOOZPIKO9iSAPKaA86w7YvN4topbySNHbsSxijPgRxL4RJ8d9AAzfrEaAaUBeNr0dbMSIRCygYYxxOgaQ+XjPhZ8xoCnd/dz32be2iwySGwmnR0jZ2KxyhhlSCcHQ6MdcEjXBJAtfpH3KtLyCaaaP8vHC3VyhmDLwhnUYBwwznQjtNAea9ytmJc39rBLnq5ZVVgDglc6jPZnlQHrTd/d62sozHaxCJCckAscnAGSWJJOAO2gJSgFAUP8AhGbeLvDZpkpFiWUgaCRgVjUnsPDxny8VASv4Oe8PHBNZOfChPWxg/RsfCA8gfX/mUBcdAef+nbfmY3LWEDtHFEB1vCcGR2UPwkjXgCkadpznOBQFg7k9HOzksoC1vDcNLGrtLIok4iyhsrxZ4V10x2d51oCt+mTchtnp1tm8q2U7ASW4djGkvNTjOqnGmeRHPUAAXJvhvF8B2dLdcPEyIvAvYXbhRc/5ckE+QGgKS6KtmjbO0ZZdpSNOYk6wRuxHESwHIYxGufkjA1Xs0IFs7ydGFjcREQQpazqMxTQL1ZVxyJC4DDPPt7iDrQGpdAiTrdbVS6Z2nVolkZ2LMWUzLzOp8h7sUB0dO25dpFatewx9XO8w42Vm4X4+IsSpOAc65GKA0/oP3ctr66nju4hKiw8Sgsy4bjUZ8Eg8iaAlOmHcSLZghurBpIld+rZA7Eq3CWBVieLGFOQT3UBsHQNvxc3MktndSNLwR9ZHI+rgBlVlLc2HhAgnXnrywBZW+m80WzrR7mXXHgomcF5DnhQewk9wBPZQFD7r/Ct4to8N7K/weMdY8aErGqg4CIvIEkgZPhYzqcUBddx0cbMeIxfA4VXGOJF4ZB5eMeFnzmgKOO3L3d7aElskjSwIwPVSE8EkTeECPo3wea9o1yBigPRewNsRXdvFcQnMcq8Q7weRU9zAgg+UGgKM6WOlOaWZ7SxkaOGMlHlQkPIwOGAI1VAdNOffg0BYG43RbZ29uhuoI57mRQ0rTASAMdSqhsgAZxnGTz7gANO6Xtyxs4JtHZha3wwSVYmKhc/JdcHwQSApXkcrpzoDaeh7pGO0Ua3ucfCol4uIAASpyLYGgYHGQNNQR2gAYfTRuJataXF6icFzHiRnUnEg4grBgdORzkDOQOygKM29sx7G5UKSCFimjftw6LIpHmJx51NAetN1NtLeWcFyuPyqBiB2PydfUwI9VAaP0zubgW2zoyQ0xe4lI14YYUZtfO3LyrQFDbkbMS5v7WCXJjllVWAOCVzkjPZnlQHrXYGwbeyi6q1iWKPPFwgk5bAXiJYkk4A1J7KAkqAUBT/4SO0GW1tYQSBLKztjtEa4APeMvn1CgNb/AAbYAby6ftWEKPMzgn7ooD0JQEVvHu/DexpHOGxHIsqlSAwdDkEEg95B8hNAc95Pmlz6GT7jUB5V6Mf0rY+mWgPXlAKA6L67SGN5ZDwpGpdiexVBYn2CgKq2Huu20dlX9xKv/wBRtN2nj4uaiMn4OmfF05+K1AU/0d7eNhtGCZsqgbq5QdPybeC2fq/K86igPXYNAedunvdGWO8a+RWaCcLxsBkRyKojwccgQAQT2kjuoDWd0ek2/sFEcbrJCOUUwLKvkUghlHkBx5KAs3ZvSxs/acZtNpQmFZcAkvmEkEEZccLRnIBzjAxqaA3/AH93dN7s6e1jIDMoMeTpxIQ6gnuJXGfLQHlS3uLrZ9ySpkt7iI4P6rDyEHmCOw6EUBZ273TzcJhbyBJV7XiPVvjvIOVY+bFAWpuNtPZ96017ZfnpgguAxIkBUEIGXJA0z4Q0ODqcUBA/hBfor/nR/wC6gKx6C94Lazup3upViVoeEFs6txqcaA9goCW6WN8U2vJb2OzlebDl+IKV434SAFDYOAvESTj+FAbr0N9Hcmzg89zw/CJVCBFIbq0zxEEjQsSBnGg4eZzQGr/hK3zcdnDk8AV5COwsSqg+oA/9RoDv/BngHDfP25iX1flT/r/CgLvoDzn+EdDjaMLeNbLnziSXX2Y9lATHRJtqSLYW0ypObcSPGfFLRZGPMwz6zQFT7oRB7+zVtQ1xECPIZFBoD2ZQGpdK8AfZF6G5CPi9asrj+IFAecejC/aHatky/rTLEfNIeqP8GoD0b0s/oi99GPvLQFX9M+wM7P2beqNUhjhk0/VKBoz5ADxD94UBL/g47f4oZ7JjrEeujBP6jYVwPIGwf36Al93j8Ml2vtM6x8D2lsezqo1Jd1ParNg5H+agKV6L/wBLWXpl/wBaA9dUAoBQFV/hDbGaawjnQZNtJlvJG44Sf+oJ6s0BX/4Pm1li2k0THAuImRfrqRIB5PBD+vFAelKAjtv7ahs4HuLhuGNOZ5kknAAHaSeygOvb0oayuGGcNA5GQVODGSMg6g+Q0B5Y6Mf0rY+mWgPXlAQO8m86WktpCV45LuYRIoYAhf1pD3hcjTtyKA1vpeu2kjttmwkiXaEoQkc1hUhpG83LTtHFQHfa7k30aJHHteZUjUIqi2gwqqAABpyAFAUT0qbqSbPvSryGUTjrhKVCcTMTxggaAhs6DsIoC++h7eH4ZsyEscyQfkJM6nKAcLHPPKFTnvzQH3c3fL4XdX9nOIxLbTOqKoIDwBuAEhicsD8rkPCXSgOO8PRTs26yTB1Ln9e3PV69/D8g/wDTQHnjpB3SbZl2bdnEilRJG+MEoSQMjsIKkerPbQFx2u+81jsPZdyyq/FIkMvGCW6gdaMrhh4fAi4Jz5jQFhbR2NZ7QiVpoop43UMjkAnhYZBVh4S5B5g0BU3SP0NwQ28t1Ys6dSpkeFzxKUUZYqx8IEDJwSc47KA1boBuXXayqpPDJG4cdnCBxAn94D20BaH4QX6K/wCdH/uoCuOgTZkVzcXkM6B45LYqynuLpqDzB7iNQaA1jffdibZN7wBmwCJLeYaFlBypyOTqdD5RnkRQHoTot35XadtlsLcxYWZB290i/wCVv4HI7iQNL/CR2KzR212oysZaKTAJwGwyE9wyGGe9l76AwPwab4CS9hJHEyxyKO3Cl1Y/960BfFAeavwhb5ZNqKinPUwIjDuYs8n3XWgN66Jt0mOwrhH8Fr8SFc9iMnVxt7QW8xFAUXsqQ2l7E0oKtbTqXU8wY5AWGnaMGgPZysCARqDqDQGldMt+IdkXWcZkCxKO8swB9i8R9VAUb0LbEa52rA2Mx2/5Zz2Dh+R6+Ph9h7qAvrpa/RF76MffWgFzsUX2xUtzj8rax8BPIOI1aNvUwBoDzFu5tK4tLg/B+ITOrwcONcyAx4x4wYgjygUB6mstirZ7KNsuPyVu4JHa/AxdvWxJ9dAeaui/9LWXpl/1oD11QCgFAdVzbrIjJIoZHBVlYZVlIwQR2gigKH3r6FbmGbr9lvxKG40jZ+CaNgQRwsThsHkSQRpz50Bsuyd694EQRzbLE0g06zjWLPlbBK582B5KAk9m7pXt7PFdbZeMLCeOGxh1iV+xpDk8TDuyfPjKkCZ34l2g0csFlaxyLLEV6951TgZgykCMr4WBgg5xry0oCmdidFW2La4iuI4oeOF1dQZUwSDnB15HlQFv/wCNbYx+jIM9/wANXHs6v/WgNEuN2Nty7Ti2hcQQuYWBSFbhURVGcKCc41OScanPqAyRsXbh2ou0pLa2dkUokPXKFSMhhhTzDeETxduTpjQAWzsieV4la4iEMpzxRLIJQupA8IAZyMHlpnFAVZ0o7ubT2oI0WxhjELsUlNyrOynTGMDhBwpI15CgI3o73U21sqV2S3hlilAEkTTquSueFgwzwsMnsOh5csAJ+jfavw+42jbvFBN1xkijZ+IsGyWUlRjGvDg89eVAbnbb37TROG42PMZhpmCaNomOOeckoCezXHfQGl3XR5tHbF8braQW0hwFWNWV5BGNQi4yASSxLN2k+DjAoDdek/c6S72dDZ2SIOrkj4VZuFVjVWTme7I8tAQe7NhtnY46gQJtCzB8Dq5AkkeTk4D9nM8OCM9ooDu3v2rta/ge1tdmyQLMOCSaeWMEIdGUDPaNCdTgnAzrQEn0WdG67MVpZWEl1IOFmUeAi8yi51OSASTzwNBjUCN6T9l7V2jEbWKzhSFZeISG5VmdV4gp4eEcGQcka91Aa10eblbY2XcNMltDKHTq2QzquRkNkMM4OR3HtoCx+kDdL/FLDq3VY7lVEkfhZCS41jLAaofkk47jjQUBUW7fRrtuyuEuLdIlkTsMyFWXtRhnVT/6jBANAXjs9Jbu2kj2jaxx8eUaISiZXQgeFkAcOudOYwDmgKqn6Lr7Zl4t3sllmVDpDIwR+E6NG2SFdcduQeWmQDQG5z75bSMeI9jTicjGHlj6oN38QILD2ecUBqG7PRBPcXJvNsOCXbrGgRuJmYnOHYeCqjlwqTppkUBdcaBQAoAAGAAMAAaAAdgoCtukzopj2gxuLdlhuseFxD8nLgYHFjVW5eEAdBqO0AdO6W1dr2MK213s+S4WIcMc1vJGSUGiqwLa4GgOhwBkdpAh97tg7X23LGklutlaRnIEsiuxPIuQmpbHIYAGTr20BY2425sGzIOqhyzMeKSVvlyN2cuSjsXs15kkkDVukuy2tfRS2kFrCkDPrKbhS8iKwZdMDq8kAkansoDO6Ok2tbpDa3ttCYY14BOkw41RVPACgzx6gLkEaEHXByBFW3RYV2418TH8F4zOqZJfriAdRjAAkJcHPYKA2ffWfaLJJBZWkUiyRlevknC8JYMpHVka4GDni7eWlAU3sHos2xa3MNxHDCXhcOA0qYODyOvI8qAv7YF1cSRk3dutvIGwESUTArgHiyFGMkkY8nPWgJKgFAKAUAoBQCgPhOKAjpdv2qnDXMAPcZUz/Ovl0duL1ei+w4fGS0/arf7VP719HF6vRfYco94bViFW5gLMQABKhJJ0AGupzQPD1Vn4L7Dnc7cto2KSTwo681aRVYZAIyCdNCD66HyNCpJXUXbcdXxktP2q3+1T+9D7xer0X2D4yWn7Vb/ap/eg4vV6L7Dkm8VoSALmAknAAlTJJ0A50HF6vRfYSdDiKAxb7aMUODNLHHxcuNgucc8ZOtD3CnOfNVzE+Mlp+1W/2qf3oe+L1ei+wybLasExKxTRSEDJCOrEDlnQ8qHmdKcFeSaMyhzFAR1xt22jYo9xCrroVaRQw0zqCdNCKHVUKjV1F23HX8ZLT9qt/tU/vQ+8Xq9F9hmw30Tx9akiNGMnjVgUwueI5GmmDnzUPDpzUuC1n2GF8ZLP9qt/tU/vQ98Xq9F9h9G8dodBcwZP/wCVP70uOL1ei+w53G3baNij3EKuuhVpFDDTOoJ00IofFQqtXUXbcdfxktP2q3+1T+9D7xer0X2D4yWn7Vb/AGqf3oOL1ei+w5R7w2jEKtzASxAAEqEkk4AGupJoOL1ei+wk6HE6Ly7jiXjldUXlxOwUZPIZND1CEpu0VcwfjJaftVv9qn96HTi9XovsO2225bSMEjnhd25KsiljpnQA66Ch8lQqRV3F23EhQ5CgFAKAUAoBQCgFAKAUBG7f2wtrEZGGSfBRM4LN2DPYNCSewA8+VeoQlOSjHSz5KUIRdSo7RWdv+6W9C95Vu1tqy3LZmbiHMINI17sLy9ZyfLV/QwFKmryV37/wjJ4zLuIqtxovgR92l75aepWXuMKpyzFJJuTuxQ+GRs789D6WP+otRMf6vL+60W+QvX4f5fbIkN8Pn1z9ZP6UVccl+he/8IleUfp6fwf7TIirEzx8oDttvlp9ZfvCo2M9BPcWeRvXqW8uysybYUBo/SZ/9v8Av/8A66sMmen6n+Cry36i/ij3SNGq/MUbX0c/OX9Efvx1TZW50Ov8Gs8nfQVd8e6RY1VJeigKj3r+eXH1x9xKv8meg62ZTyi9Zj8K72RVWBQm/bD/AEPN6O4/nJWWxfpZ72fpWTubh90O5GgitSj82lpYqPi/QT3PuLDJHr9H4o95Kb0/PLn64+4lR8meh62TvKL1mHwrvZGVYFAfKAyNnfnofSx/fWouO9Xl/dZbZD9eh1/ay6azRszWekH5p++v+tSMH6eG8j431St8P5RWlac/PiW3S+fW312/pS1XZU9Ct/4ZofJv09T4H90C26oTUCgFAKAUAoBQCgFAKAUBW3SHdFrlUz4MSDA/zMcsfYE/j31bZKpq8p9X58Ci8oazjRp0V+5uT6sy/wBjV6uTJmVbbPkeOSVVzHF8tsgAHAOOeScEH1ioVfHQpTVOzbLnBZFq4mj57hKKd7Xvd2/F1bTp1GLU0pjI2b+eh9LH/UWomP8AV5f3Wi3yF6/D/L7ZFjb3W0EUUlwbaCSTKAmRFJOWWPJOMnA/kKztODnJRWtm24xKnBybdopuyexN2Rot1taN0ZRZ2iFlIDrHhlJGOIacxzqzWS6nT7/Ep15UUU+ZJ9a8CLq6MUdlt8tPrL94VGxnoJ7izyN69S3lm717yi1AVAGmcZVT8lV5cbY1xnkO0g8sEjP4ehKtPgx7dhsMTiaWFpedq6NCS0t7F+Xq97aT0WXee7Ykmdh5FCqB5AAv881cRyZRSztszk/KKu3+iEUtzfa2+6xj7T2zNcCNZmDdXxYbhCsc8PPh8E8uwCvuHwPmavDi7q1j5jcswxWEdJw4Mrp5tFlfbnWna+owKsCgNr6OPnL+iP346pcrc6HX+DWeTvoKu+PdIy95t83DtFakAKSrSkBiWGhCA6YB0yQc66dp44TAusuFJ2j3kzKGVKeCfAS4U9mpb7Z2/cmra3fMa/HvNdggid/WEIPkIK/yxU95MotZm0U8PKLEJ/qhFrZZr6p+JgX120sjyPw8TnJ4cgcgumSccu+pGEoOjDgN3zkLKuNp4yrGpBNJRSs8+fPr16di3HRUkrDfth/oeb0dx/OSsti/Sz3s/Ssnc3D7odyNBFalH5vLSwKj4v0E9z7ifkj1+j8Ue8uG42FbOxd7eFnbUs0alicY1JGugFZg3irVErKTIfefYVslpO6W8KsqEhljUEHvBA0Neot8JHuNWcszebP3FbGtafl5kbO/PQ+lj++tRMd6vL+6y2yH69Dr+1m79IO05oWtxFIyBhJxcONcdVjs7Mn21TYKhCtU4M9Fr9xqMo4ueFwrq00r8JLOr5mpP8I0282vPKvDJK7LnOCdM+yrengKNOSkr3XvMzWy5iatOVOSjaSs7IwqmlOS26Xz62+u39KWq3KnoVv/AAzQ+Tfp6nwP7oFt1RGoFAKAUAoBQCgFAKAUAoCs+kCArd8XZIisD3kZVh6sL/1CrjJU1aUOv8Gf8oqTcKVVarx/K7bvsNaq3MsSFltd44JoAFKTanOcq2FUkHt0UaVXYjAOpV85F7PoaLJ+W4UMOqNSDfBuk1sd3Zre3nv7rEfViZ0yNm/nofSx/wBRaiY/1eX91ot8hevw/wAvtkWhvdZPNavHGAXJQgEgcnVjz8grPUp8CcZPU7mxlT85TnC9uFFq+9NFf3e7NzGjyOg4UUs2HQ6AZPbrVxyrT6L+niZ1eTNSTsqseyXgQ9WhmTstvlp9ZfvCo2M9BPcWeRvXqW8kt7JS15OT2NwjyBVAA/mfWaj5MilRvtZN8opt4iENSivrdt/jqImrEz5I3+yjFBbylgfhCl+EDHCMIVGc6nDa1WYXGzrVnF6LM02U8kUMJhOFG7mmk3fM7p3sraM2bOyOqzMyTu6twY/hTr8pLWRh5xwkVS5W50Ov8Gw8l0nCafSh/sQKrgYHIVcxiopRWhGTq1ZVakqk9Mm297zmRZWxlkSNSAXYKCeQycZ8vm7eVcMVWdGk5pZyZkvBxxeIVObsrNu2myV7L+5tNmdm1rPqZpIs8XVtjixjPgq3L114wVaValwp6bnbLGEpYauoUr2cU87vt8DEqWVJv2w/0PN6O4/nJWWxfpZ72fpWTubh90O5GgitSj83lpYFR8X6Ce59xPyR6/R+KPeXjWYNwQ+9/wAyuPRtX2POR7p6e3uKmNa4/MzI2d+eh9LH99aiY71eX91ltkP16HX9rLJ3o3eF2Yj1vVmPiHyeLPFwf5hjHD/GqCjXnRlwobs5r6+HpYil5qqna6eZ2zpNbHtNS3g3U+DRdZ1wfwgvD1fDzz28Z/lVhh8oVqlWMJWs/d/0qcXkbB08PUqQUrxV1eSa1f8A5Xea3V0ZAlt0vn1t9dv6UtVuVPQrf+GaHyb9PU+B/dAtuqI1AoBQCgFAKAUAoBQCgFAQ29OwxdRYGBInhRseWe1Tj9U/w0OuK6UasqU1OP8AfceKtGnXpyo1Oa/o9TXvX1V1rKrurdo3McilHHNW5+fyjyjStJQxNOsrxfVrMRjsnV8HL9avHVJaH17fc862HXXcgCgMjZv56H0sf9RaiY/1eX91ot8hevw/y+2Rmb5xKb65yoPhJzAP/CiqLk6lTnSblFPPs9yLTLuNxNGrTjSqSiuBoTa/dPYyH+Dr4q+wVP4vR6C7EUXKmNf/AN0/ml4nZXYgnZbfLT6y/eFRsZ6Ce4s8jevUt5tG/wDsZklNwozHJjjPiOAFye5SANe8HPMVWZPxUabdOeh6N5f5ZyfPFQjVpK8oqzWtx03W1q7vrta2hmp1eGNPpckAFmIXOFLMVGdThScDJHYK4ww1KE3OKs3/AHcTq2UsTWoqhUleKtqV82ZZ7cJ2XvPldiCbPuBCHnlRhlWhZSO8FkBqlytzodf4Nb5NycaNVrVKPdIg9rbNe3lMUnPUq3Y6j9YfwyOwnzEzcHio1oJN/qX9uVmV8myw9R1aa/8Ajk8z2X/a9nu2rPtSxP8ATXuII1B8hqXOEZxcZK6KqjWqUZqpTdpLWfXYkkszMTqWZizE+UsSTXmlShSjwYKyOmKxlbFT85Wd3a2hLNuSSPldCMb9sP8AQ83o7j+clZbF+lnvZ+lZO5uH3Q7kaCK1KPzeWlgVHxfoJ7n3E/JHr9H4o95eNZg3BD73/Mrj0bV9jzke6ent7ipjWuPzMyNm/nofSx/1FqJjvV5f3WW2Q/Xodf2s69pwKZ58qv56XsH0j1ywVCnKhFuKb3LaTcs5QxdPGShCrJJKOZSaXNj7zoWFQchVB7wBUuNClF3UVfcioqZQxdSLhOrJp6nJtd5zrqQyW3S+fW312/pS1W5U9Ct/4ZofJv09T4H90C26ojUCgFAKAUAoBQCgFAKAUAoDGvrCKYcMsaOBqAyg4PeM8j5qHqM5R0PSQ77l2Z16th5pZR/vrqsRVWib7WcnRovO6cPkj4HH4kWfiP8AbS+/X3jNbpvtPnmKHsofJHwOcO5lorKwR8qwYZllOoIYaFtdRXyVapJWlJtbz3CFKnLhQpxT2qMU9mw7b/dS2mkaWRGLvgsRLIoOAFGisANAK+Qq1IK0ZNdYnGnUtw4RlbNninmzvS1tZj/Eiz8R/tpffr1xmt032njzFD2UPkj4D4kWfiP9tL79OM1um+0eYoeyh8kfA5JuVZgghHyCCPy0vMHI/W1r5KvVkrOTtvPcIUoS4UKcU1rUY+BsBGdDXI+kJc7o2bnJhC+jZ4x7EYCukKtSCtGTXWKihUd6kYye1xTfa1c6PiRZ+I/20vv164zW6b7Tn5ih7KHyR8B8SLPxH+2l9+nGa3TfaPMUPZQ+SPgZ2yd3YLZy8KsGI4SS7vpkH9ZjjUCvE6k585t7zpFQhFxhFRT2JLuXvM68s45V4ZUV154YAjPfryPlrweozlHQyFfcqzP/AA2HmllH++uyxFVaJvtZydGi3d0ofJHwOPxIs/Ef7aX36cZrdN9p88xQ9lD5I+A+JFn4j/bS+/TjNbpvtHmKHsofJHwJS22PFHAbdVPVMGBUsxOHzxeETnXJ7a4tt52d1NxknGyta1kklbRm0EX8SLPxH+2l9+u3Ga3TfacPMUPZQ+SPgfRuTZ/Rv9tL79fJV6slZydt56hTpQkpRpxTWdPgx8DYq5Ho6L60WWN45BlHBVgCQcHyjUeqh6jJxd0QfxIs/Ef7aX367cZrdN9px8xQ9lD5I+Bzh3MtFZWCPlWDD8rKdQQw0La6ivkq1WStKTa3nuEKUHwoU4p7VGKezYJtzLRmZij5dixxLKNWJY6BtNSa+RrVIq0ZNLeJwpVHwp04t7XGLebNs2HD4kWfiP8AbS+/XrjNbpvtPHmKHsofJHwHxIs/Ef7aX36cZrdN9o8xQ9lD5I+B32O6drDIssaMHQkqTLIwBIKnRmwdCa8zq1Jq0pN9Z0hGnTvwIRjfNmilm06UvcTlcwKAUAoBQCgFAKAUAoBQCgFAKAUAoBQCgFAKAUAoBQCgFAKAUAoBQCgFAKAUAoBQCgFAKAUAoBQCgFAKAUAoBQCgFAKAUAoBQCgFAKAUAoBQCgFAKAUAoBQCgFAKAUAoBQCgFAKAUAoBQCgFAKAUAoBQCgFAKA//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5" name="AutoShape 4" descr="data:image/jpeg;base64,/9j/4AAQSkZJRgABAQAAAQABAAD/2wCEAAkGBxQTEhQUEhQUFhQUGR4XGBUUFhkWFhkXHhsYFhoXHh8YHCghGBomHBsbIjElJSk3Li4uHB8zODMsNygtLisBCgoKDg0OGxAQGzQlICU1Nyw4MjIxMCw3Mi83NC4tNiwsLzUwNCwsNDQsMDQsLDc0LCwsLzQsNSwsLCwsNCwsLP/AABEIAJ4BPwMBEQACEQEDEQH/xAAcAAEAAgIDAQAAAAAAAAAAAAAABQcEBgIDCAH/xABPEAACAQMBBAQICAwEBQMFAAABAgMABBEhBQYSMQcTQVEiUmFxc4GR0hQWMjRTcpOyCBcjMzVCVIKhsbPRFWLBwkODkqKj4fDxJERjw9P/xAAbAQEAAwEBAQEAAAAAAAAAAAAABAUGAwIBB//EAD8RAAIBAgEGCQsEAwACAwAAAAABAgMRBAUhMUFRcRIUFTJSgZGx0QYTMzRTYXKSobLBIkKi8ILC4dLxI0Ni/9oADAMBAAIRAxEAPwC8aAUAoBQCgFAKAUAoBQCgFAKAUAoBQCgFAKAUAoBQCgFAKAUAoBQCgFAKAUAoBQCgFAKAUAoBQCgFAKAUAoBQCgFAKAUAoBQCgFAKAUAoBQCgFAKAUAoBQCgFAKAUAoBQCgFAKAUAoBQCgFAKAUAoBQCgFAKAw9sbQFvC8rAsExouMnJC9vnr6k20lrPqSztuySb6krmtfjAi+hl9qe9Uzk7EbPqV3K2B9p/GXgPxgRfQy+1PepydiNn1HK2B9p/GXgPxgRfQy+1PepydiNn1HK2B9p/GXgdw34j6oydVJgOI8ZTOWVnz8rlhTXF4aoqqpWzv/vgTI16EsO8Sp/oWuz2paLX0tHT+MCL6GX2p71duTsRs+pD5WwPtP4y8DN2PvhHcTLEscils4LFcaAt2HPZXGthqlFJzWkk4fFYfE8LzM7tK+hrXbWbJXA7kVvDtxbRUZkZ+NuHC400LZOSNNK6U6cqkuDHSealSnSpyqVHZLe9LtqIP8YEX0MvtT3qk8nYjZ9SDytgfafxl4GfsPexLmXqljkU8JbLcONOEY0Oc61xrYapRtw1pJWHxNDEKToyvwbXzNab7dxw2xvhHbzNE0cjFcZK8ONQG7T5a+0cNUrJuC0Zj5iMXh8NwVWnZtX0N5rtatxh/jAi+hl9qe9XXk7EbPqRuVsD7T+MvAfjAi+hl9qe9Tk7EbPqOVsD7T+MvAyLTfu3Y4dZY/wDMyhl/7CSPORiuc8HXgruPZnJFHG4Ss+DTqq+x3j3pLqvc2T4QvBxqQy8PECpBBGM5B5Go1yVwXwuC9JqS9IMRH5mX2p71TFgK7V0vqQJ5TwUJOLqZ1m5svA+/jAi+hl9qe9X3k7EbPqeOVsD7T+MvAfjAi+hl9qe9Tk/EbPqfeVsD7T+MvAldj71W9wwRWKSHkkg4SfICCVY6cgc1GqUalLnq3926CZRq0q8XKjNSS2aVvTtJb7WO/eHba2iI7ozcb8AC40PCzZOSNMKa+U6cqklCOlnqc4U6cqlR2jHe9aWr3sg/xgRfQy+1PeqVydiNn1IHK2B9p/GXgPxgRfQy+1PepydiNn1HK2B9p/GXgPxgRfQy+1PepydiNn1HK2B9p/GXgZsm98Yt1uOrkw0nVBfB4sgM2eeMYWo6ozdTzVs/9ZOdSkqLruX6LKV7PQ2lo06WYX4wIvoZfanvVI5OxGz6kHlbA+0/jLwH4wIvoZfanvU5PxGz6n3lbA+0/jLwO+138tmOHWWPysoYf+Msf4Vzng68M7j2Z/8Ap2pY7CVXaFVX2O8frJJfU2W2uEkUPGysrcmUgg+sVGJUouLs0dtD4KAUAoBQCgFAKAUAoBQEFvv8xm8y/fWvdL0kd67xLmT+GX2squtYfmwA5AAkkgAAEkkkKAAOZJIFeKlSNOPCloO+Gw1TE1FSpK8nfYtCbed5tCMv/Crj9nuPsZPdqNyhh+l9H4FjyDjuivnh/wCRkzWsiWp6yN0zcJjjRkziKblxDWoKqxq46MoPN/yRdyw1TD5GqU6mZ6dKf76exsi6ujGE7uR89i/f+41VeVfRx3/hmk8nOfV+Ffci1KpDSmndJf5mH0n+x6m5P9YXWQMreo1Or7kV/WiMKbH0f/PB6N/5pVTlXRDrNR5Oc2t/j+Tp33+ezfufcWvWSvRy3/hHLyk9JS+H/aRBVaGcO5bRzG0oQ9Ur9WXyMBiFIGM5/WAzjmaivGU1W8y73+hbLI9eWEWKi01Zu2e9k2m9Fs1m9Og6alFSbVuNtEr11uSeBo3dR2K4+UB3Bgc47wTzJqhynQUJKcdff/022QsZLEUuBUd5Qas9sXqe55l7mloSNUTkPMKu6XMW4yWM9YqfE+9nx2wCTyAz7Na+zkoxcnqznOhRlWqxpR0yaXa7GVfWMkL8EqFGwGwSDlTkAgqSCND7K44fFQrp8HVtJmPybVwTjw2mpXs1fVa6zpPWtWsxyP8A2NCD2EHsNdpwjOLjJXTIdCvUoVFUpu0lr/v11PQzZtu7TafZ9sznLrPwOe8iOTDHHaVIJ8pqhw1PzeMUNl+5m2x9VVsmTrRVlKMXbZ+uN11O6RrNaAwhziiZiFRWdjyVFLHv5AVyq14UknN2JeEwNfFNqir2zvOl3tGR/hVx+z3H2Mnu1w5Qw/S+j8CbyDjuivnh/wCRL7RgdNmwh0ZD8JJw6lTjq5Ow61WUZqeOUo6G39rNFiqUqWSZU56VCKedP98dazGu1fmFFAKAk93tttaScQyY2P5ROeRy4gPHA9uMdxFbjsIpxdSC/Uvr/wB/9GiyNlOUZrDVn+h5k3+16v8AFvStC5y13tyNwwBByCMgjkQeRqiNQ007M5UPgoBQCgFAKAUAoBQCgILff5jN5l++te6XpI713iXMn8MvtZVdaw/NjlFIVZHXHEjq4yMjKMrgHBGmnfXHEUfPU3C9r+Nydk3GLCYmNZxukmrXtpi46bPbsNjff27AJ4bbQeJJ/wD0qqnktxi3w9Hu/wCmkoZew9WrGn5qWdpc9a3boE50iPm1gPfKp/8AHLUXAesQ6+5k3Kitga69y++BX1aUwBO7kfPYv3/uNVXlX0cd/wCGaTyc59X4V9yLUqkNKad0l/mYfSf7Hqbk/wBYXWQMreo1Or7kV/WiMKbH0f8Azwejf+aVU5V0Q6zUeTnNrf4/k6d9/ns37n3Fr1kr0ct/4Ry8pPSUvh/2kQVWhnDKTaDiB7fwereQSNoeIkcHCM5xgFAeWf8AWA8DwsR55v323F9HLXAwKw0Ifqs43vqbbea2mztpMWp5QmwblWxaaRv1Y4nJPlYcKj1jiPqqmytUX6Ya9P4Nb5NUZRjOq9DaivfbO+zN2mvJyHmFW1LmLcZvGesVPifez5ImQR3gj26UqR4cHHarHnC1vMV4VbX4LT7Hcz9sbUe5k6yThyFCgKCAFBJ7ScnJOtRsJhFh0892ywyplTjnBjGPBjG+u7bdrt6NitmMKphUE3d2pTZsDH/i3JkH1eqdAfMQoI8hqipVFUx3CWjP3WNviqMqGSJUpaYxjfe5qVuq9mQlXpiDnDMyEMjMrDkUYqe7mDXGth6dZJTWjqJmDx9fCNui0r5ndJ+/WmTW721J2uYQ00xBcAhpHII7iCcGqzG4OjSpcKCz5tb8TQ5JyricViPN1WmrN82K0Lalc2bpL+bxemH9OWoeB9Yh19zLHKXqFfcvvgV5WlMCZ+wtnie4jiLFQ/FkrjOisw5+UVBx9edGCcNv4Zd5EwlHE1KirK6Ub6Ws/CitXuZjXtsY5HjJBKMy5HI4JGcdnm7K7YWs61JTekiZUwkcLiXTg82Zq+nOk7P+59J01IK8tXcmbisoc9gKDzIzIP4AVk6sVGcorU33n6SpupGM3plGLe9pN/UnK8AUAoBQCgFAKAUAoBQEFvv8xm8y/fWvdL0kd67xLmT+GX2squtYfmxyijLMijm7Kg7BlmCDPkya416yo03Nq9v/AETMBg3i66op2vd33Jy/BsD7j3ZB0i5fSH3arZ5UjKLXBec0GHyCqVWNR1dDT5ux32k90hri1gB5iVR/4pahYD1iHX3Ms8qO+Crv3L74Ff1pTAEpuzfJBcxySEhF4skAsdVYDQa86rspU5zhFRV8/wCGaDyfrU6dSp5ySjeOt21o3r47Wnjv9lJ7tVHFq3QfYaTjOH9rD5l4kLvttOO4toXiJK9cV1UqchGzoRntrvgIuOJSas8/cRsrW4hUaaafBd07/uRpdaEwhsfR/wDPB6N/5pVTlXRDrNR5Oc2t/j+Tp33+ezfufcWvWSvRy3/hHLyk9JS+H/aRBVaGcJrYm7UlzE8kbplZCnA+QMBUbIYA4+UdCPWKqK2PnRryja67NSNXh8j4bEYOlO7jJp3azp/qks6utS1NbmZ9tuJclsO0SL2kFnPqXAz7a8zyq7foj2s+0vJ6jGV6lRtbErX623bsZuVlsiO2t3jiH6rFmPynbhwWY9+g8gAAGgqqnOU25Sd2zQU1GLjCKtFZklqX9zvW3necqNOQ8wrV0uYtx+eYz1ip8T72cZmwrEdgJ/hXys3GnJrYz1gKcamKpQmrpyinubRtt1uJOD+TeN17CxKN5iMEHz59Qqpp5Vklacb7vA0dfyfoSlelNx9zXC7Hdd3WzL2PuG3EGumXhH/DjJPF9ZiBgd4A17+/liMoTqrgxVl9f+EnBZIw+FkqjfDktF1ZL32u7vY27e6+cy+kpQLeAAYAmAAHLHVy1ywHrEevuZ2yo74GtuX3xK/rSGCMixSMuBM7ImuWReM8tNMd9RMZOtCK80rvdct8kUMJVnNYlpWWa8uDnv4E3s/4DFKkguJyUYNgwtg4/dqrqyxlWPBlF23Gjw1HJuGnw6U4p2a56ekld9tpR3FnFJESV6/GqlTkRy50IzXLBxccTFNZ8/czplK3EKzTTTindO/74Gj1pDAnOKVlYMjMrDOGVipGQVOo15E1xrUIVklPVnJmDx1bBycqVrtWzpPWnr96OH/zrqSeZPlNdIQjCKjFWSOFatOtN1Kju3r/AL/UCfIT5AMk+QAczSc1CLlLQj7h6E69WNKGmTt/fdrZcOwLEw28UbfKVRxY5cR8JseTiJrJuTk23rzn6LJRTtHQsy3LMvoSFfDyKAUAoBQCgFAKAUAoCC34+Yz+ZfvrXum0pxb2rvPvBcoyjFXbjJfxZU/Xr4w9tabjNHprtRhOSsd7Cfyy8DJ2VKpuLcAgnr4eXpUqHjq9KVCSjJN5tfvRb5Dyfi6WNjOpSlFJTzuLS5ktdi7KojRmo9JhxbRE8uuH9OWpODlGNeLk7LP3Mj42lOrg60KcW20syV3z46iuOvXxh7av+M0emu1GO5Kx3sJ/LLwHXr4w9tOM0emu1DkrHewn8svAdevjD204zR6a7UOSsd7Cfyy8CankH+HRHIx8JbXs/NmqmnVgsa5XVtvUamthK7ySqKg+HwVms78/ZpIXr18Ye2rbjNHprtRluSsd7Cfyy8DZejyQG8GCD+Sfl50qsylVhNR4Mk9OhmgyHg8RQhVdWnKN+DpTW3adG/MgF7LkgfI5/UWvWTa1OEJKUks+t+5HjLuCxFedKVKnKS4Nsyb/AHS2ED16+MPbVjxmj012oouSsd7Cfyy8CxujI5tpSOXXH+nFVBjJRlXk4u6/4jZYOlOlg6MKkWmk8zVnzpajb6jHc6b382/1T/I18eg9w5yKPSdcDwhy7609PE0VBfrWjajFYrJeNdebVGel/te3cddzOvA/hD5J7fIa81sRRdOSU1oetbDrk7JmNjjKUpUZpKUf2vavcXyvIVmzWs+0Bp3Sc2LeEnl1w/py1KwUoxrxcnZZ+5kfHUalXB1YU4uTaWZK750dRXfXr4w9tX3GaPTXajHclY72E/ll4Dr18Ye2nGaPTXahyVjvYT+WXgOvXxh7acZo9NdqHJWO9hP5ZeBsF04/wuI5GPhJ17PkSD+dU8akOO8O6td5+pmsqYas8lOioPh8CP6bO/Pi9GnRnNf69fGHtq44zR6a7UZPkrHewn8svAdevjD204zR6a7UOSsd7Cfyy8DMtbGWQgRxu+fFUkes8h6zXOeOoRXOvuznelkPGzeeHBW2X6fo876kzd91dzzGyzXGONdUiByFPjMf1mHYBoOepwRT4rGSr5tEf7pNLgMn0sFF8F8KbzOWxbIr362870ZldPcqhk0UAoBQCgFAKAUB8Y41OgFARTbz2QfgN5ah+XAZ4+LPdjizQEorggEEEHkRyNAfSaAZHkoAKA+0AoDrmmVBl2VR3sQB/GgPsUisAVIYHkQQQfWKA54oBQEVcbyWcb8El3bI/iNNGrewtmgJKORWAZSCDyIOQfWKA50Bj3t9FCvFNJHGvjSMqL7WIFAdGzttW0/5i4glx9FKkn3SaAz6A+ZoBkeSgFAfaAUBxkcKCWIAHMk4A9tARSbz2TPwC8tS/LgE8ZbPm4s0BLAg6igPuKAUBHbQ27awHE9zbxHullRD/wBxFAZFlfRTLxQyRyL40bq49qk0Bk0B8zQDNAfaAUB84qA+g0AoBQEfvBtiKzt5biY4jiXiOOZPIKO9iSAPKaA86w7YvN4topbySNHbsSxijPgRxL4RJ8d9AAzfrEaAaUBeNr0dbMSIRCygYYxxOgaQ+XjPhZ8xoCnd/dz32be2iwySGwmnR0jZ2KxyhhlSCcHQ6MdcEjXBJAtfpH3KtLyCaaaP8vHC3VyhmDLwhnUYBwwznQjtNAea9ytmJc39rBLnq5ZVVgDglc6jPZnlQHrTd/d62sozHaxCJCckAscnAGSWJJOAO2gJSgFAUP8AhGbeLvDZpkpFiWUgaCRgVjUnsPDxny8VASv4Oe8PHBNZOfChPWxg/RsfCA8gfX/mUBcdAef+nbfmY3LWEDtHFEB1vCcGR2UPwkjXgCkadpznOBQFg7k9HOzksoC1vDcNLGrtLIok4iyhsrxZ4V10x2d51oCt+mTchtnp1tm8q2U7ASW4djGkvNTjOqnGmeRHPUAAXJvhvF8B2dLdcPEyIvAvYXbhRc/5ckE+QGgKS6KtmjbO0ZZdpSNOYk6wRuxHESwHIYxGufkjA1Xs0IFs7ydGFjcREQQpazqMxTQL1ZVxyJC4DDPPt7iDrQGpdAiTrdbVS6Z2nVolkZ2LMWUzLzOp8h7sUB0dO25dpFatewx9XO8w42Vm4X4+IsSpOAc65GKA0/oP3ctr66nju4hKiw8Sgsy4bjUZ8Eg8iaAlOmHcSLZghurBpIld+rZA7Eq3CWBVieLGFOQT3UBsHQNvxc3MktndSNLwR9ZHI+rgBlVlLc2HhAgnXnrywBZW+m80WzrR7mXXHgomcF5DnhQewk9wBPZQFD7r/Ct4to8N7K/weMdY8aErGqg4CIvIEkgZPhYzqcUBddx0cbMeIxfA4VXGOJF4ZB5eMeFnzmgKOO3L3d7aElskjSwIwPVSE8EkTeECPo3wea9o1yBigPRewNsRXdvFcQnMcq8Q7weRU9zAgg+UGgKM6WOlOaWZ7SxkaOGMlHlQkPIwOGAI1VAdNOffg0BYG43RbZ29uhuoI57mRQ0rTASAMdSqhsgAZxnGTz7gANO6Xtyxs4JtHZha3wwSVYmKhc/JdcHwQSApXkcrpzoDaeh7pGO0Ua3ucfCol4uIAASpyLYGgYHGQNNQR2gAYfTRuJataXF6icFzHiRnUnEg4grBgdORzkDOQOygKM29sx7G5UKSCFimjftw6LIpHmJx51NAetN1NtLeWcFyuPyqBiB2PydfUwI9VAaP0zubgW2zoyQ0xe4lI14YYUZtfO3LyrQFDbkbMS5v7WCXJjllVWAOCVzkjPZnlQHrXYGwbeyi6q1iWKPPFwgk5bAXiJYkk4A1J7KAkqAUBT/4SO0GW1tYQSBLKztjtEa4APeMvn1CgNb/AAbYAby6ftWEKPMzgn7ooD0JQEVvHu/DexpHOGxHIsqlSAwdDkEEg95B8hNAc95Pmlz6GT7jUB5V6Mf0rY+mWgPXlAKA6L67SGN5ZDwpGpdiexVBYn2CgKq2Huu20dlX9xKv/wBRtN2nj4uaiMn4OmfF05+K1AU/0d7eNhtGCZsqgbq5QdPybeC2fq/K86igPXYNAedunvdGWO8a+RWaCcLxsBkRyKojwccgQAQT2kjuoDWd0ek2/sFEcbrJCOUUwLKvkUghlHkBx5KAs3ZvSxs/acZtNpQmFZcAkvmEkEEZccLRnIBzjAxqaA3/AH93dN7s6e1jIDMoMeTpxIQ6gnuJXGfLQHlS3uLrZ9ySpkt7iI4P6rDyEHmCOw6EUBZ273TzcJhbyBJV7XiPVvjvIOVY+bFAWpuNtPZ96017ZfnpgguAxIkBUEIGXJA0z4Q0ODqcUBA/hBfor/nR/wC6gKx6C94Lazup3upViVoeEFs6txqcaA9goCW6WN8U2vJb2OzlebDl+IKV434SAFDYOAvESTj+FAbr0N9Hcmzg89zw/CJVCBFIbq0zxEEjQsSBnGg4eZzQGr/hK3zcdnDk8AV5COwsSqg+oA/9RoDv/BngHDfP25iX1flT/r/CgLvoDzn+EdDjaMLeNbLnziSXX2Y9lATHRJtqSLYW0ypObcSPGfFLRZGPMwz6zQFT7oRB7+zVtQ1xECPIZFBoD2ZQGpdK8AfZF6G5CPi9asrj+IFAecejC/aHatky/rTLEfNIeqP8GoD0b0s/oi99GPvLQFX9M+wM7P2beqNUhjhk0/VKBoz5ADxD94UBL/g47f4oZ7JjrEeujBP6jYVwPIGwf36Al93j8Ml2vtM6x8D2lsezqo1Jd1ParNg5H+agKV6L/wBLWXpl/wBaA9dUAoBQFV/hDbGaawjnQZNtJlvJG44Sf+oJ6s0BX/4Pm1li2k0THAuImRfrqRIB5PBD+vFAelKAjtv7ahs4HuLhuGNOZ5kknAAHaSeygOvb0oayuGGcNA5GQVODGSMg6g+Q0B5Y6Mf0rY+mWgPXlAQO8m86WktpCV45LuYRIoYAhf1pD3hcjTtyKA1vpeu2kjttmwkiXaEoQkc1hUhpG83LTtHFQHfa7k30aJHHteZUjUIqi2gwqqAABpyAFAUT0qbqSbPvSryGUTjrhKVCcTMTxggaAhs6DsIoC++h7eH4ZsyEscyQfkJM6nKAcLHPPKFTnvzQH3c3fL4XdX9nOIxLbTOqKoIDwBuAEhicsD8rkPCXSgOO8PRTs26yTB1Ln9e3PV69/D8g/wDTQHnjpB3SbZl2bdnEilRJG+MEoSQMjsIKkerPbQFx2u+81jsPZdyyq/FIkMvGCW6gdaMrhh4fAi4Jz5jQFhbR2NZ7QiVpoop43UMjkAnhYZBVh4S5B5g0BU3SP0NwQ28t1Ys6dSpkeFzxKUUZYqx8IEDJwSc47KA1boBuXXayqpPDJG4cdnCBxAn94D20BaH4QX6K/wCdH/uoCuOgTZkVzcXkM6B45LYqynuLpqDzB7iNQaA1jffdibZN7wBmwCJLeYaFlBypyOTqdD5RnkRQHoTot35XadtlsLcxYWZB290i/wCVv4HI7iQNL/CR2KzR212oysZaKTAJwGwyE9wyGGe9l76AwPwab4CS9hJHEyxyKO3Cl1Y/960BfFAeavwhb5ZNqKinPUwIjDuYs8n3XWgN66Jt0mOwrhH8Fr8SFc9iMnVxt7QW8xFAUXsqQ2l7E0oKtbTqXU8wY5AWGnaMGgPZysCARqDqDQGldMt+IdkXWcZkCxKO8swB9i8R9VAUb0LbEa52rA2Mx2/5Zz2Dh+R6+Ph9h7qAvrpa/RF76MffWgFzsUX2xUtzj8rax8BPIOI1aNvUwBoDzFu5tK4tLg/B+ITOrwcONcyAx4x4wYgjygUB6mstirZ7KNsuPyVu4JHa/AxdvWxJ9dAeaui/9LWXpl/1oD11QCgFAdVzbrIjJIoZHBVlYZVlIwQR2gigKH3r6FbmGbr9lvxKG40jZ+CaNgQRwsThsHkSQRpz50Bsuyd694EQRzbLE0g06zjWLPlbBK582B5KAk9m7pXt7PFdbZeMLCeOGxh1iV+xpDk8TDuyfPjKkCZ34l2g0csFlaxyLLEV6951TgZgykCMr4WBgg5xry0oCmdidFW2La4iuI4oeOF1dQZUwSDnB15HlQFv/wCNbYx+jIM9/wANXHs6v/WgNEuN2Nty7Ti2hcQQuYWBSFbhURVGcKCc41OScanPqAyRsXbh2ou0pLa2dkUokPXKFSMhhhTzDeETxduTpjQAWzsieV4la4iEMpzxRLIJQupA8IAZyMHlpnFAVZ0o7ubT2oI0WxhjELsUlNyrOynTGMDhBwpI15CgI3o73U21sqV2S3hlilAEkTTquSueFgwzwsMnsOh5csAJ+jfavw+42jbvFBN1xkijZ+IsGyWUlRjGvDg89eVAbnbb37TROG42PMZhpmCaNomOOeckoCezXHfQGl3XR5tHbF8braQW0hwFWNWV5BGNQi4yASSxLN2k+DjAoDdek/c6S72dDZ2SIOrkj4VZuFVjVWTme7I8tAQe7NhtnY46gQJtCzB8Dq5AkkeTk4D9nM8OCM9ooDu3v2rta/ge1tdmyQLMOCSaeWMEIdGUDPaNCdTgnAzrQEn0WdG67MVpZWEl1IOFmUeAi8yi51OSASTzwNBjUCN6T9l7V2jEbWKzhSFZeISG5VmdV4gp4eEcGQcka91Aa10eblbY2XcNMltDKHTq2QzquRkNkMM4OR3HtoCx+kDdL/FLDq3VY7lVEkfhZCS41jLAaofkk47jjQUBUW7fRrtuyuEuLdIlkTsMyFWXtRhnVT/6jBANAXjs9Jbu2kj2jaxx8eUaISiZXQgeFkAcOudOYwDmgKqn6Lr7Zl4t3sllmVDpDIwR+E6NG2SFdcduQeWmQDQG5z75bSMeI9jTicjGHlj6oN38QILD2ecUBqG7PRBPcXJvNsOCXbrGgRuJmYnOHYeCqjlwqTppkUBdcaBQAoAAGAAMAAaAAdgoCtukzopj2gxuLdlhuseFxD8nLgYHFjVW5eEAdBqO0AdO6W1dr2MK213s+S4WIcMc1vJGSUGiqwLa4GgOhwBkdpAh97tg7X23LGklutlaRnIEsiuxPIuQmpbHIYAGTr20BY2425sGzIOqhyzMeKSVvlyN2cuSjsXs15kkkDVukuy2tfRS2kFrCkDPrKbhS8iKwZdMDq8kAkansoDO6Ok2tbpDa3ttCYY14BOkw41RVPACgzx6gLkEaEHXByBFW3RYV2418TH8F4zOqZJfriAdRjAAkJcHPYKA2ffWfaLJJBZWkUiyRlevknC8JYMpHVka4GDni7eWlAU3sHos2xa3MNxHDCXhcOA0qYODyOvI8qAv7YF1cSRk3dutvIGwESUTArgHiyFGMkkY8nPWgJKgFAKAUAoBQCgPhOKAjpdv2qnDXMAPcZUz/Ovl0duL1ei+w4fGS0/arf7VP719HF6vRfYco94bViFW5gLMQABKhJJ0AGupzQPD1Vn4L7Dnc7cto2KSTwo681aRVYZAIyCdNCD66HyNCpJXUXbcdXxktP2q3+1T+9D7xer0X2D4yWn7Vb/ap/eg4vV6L7Dkm8VoSALmAknAAlTJJ0A50HF6vRfYSdDiKAxb7aMUODNLHHxcuNgucc8ZOtD3CnOfNVzE+Mlp+1W/2qf3oe+L1ei+wybLasExKxTRSEDJCOrEDlnQ8qHmdKcFeSaMyhzFAR1xt22jYo9xCrroVaRQw0zqCdNCKHVUKjV1F23HX8ZLT9qt/tU/vQ+8Xq9F9hmw30Tx9akiNGMnjVgUwueI5GmmDnzUPDpzUuC1n2GF8ZLP9qt/tU/vQ98Xq9F9h9G8dodBcwZP/wCVP70uOL1ei+w53G3baNij3EKuuhVpFDDTOoJ00IofFQqtXUXbcdfxktP2q3+1T+9D7xer0X2D4yWn7Vb/AGqf3oOL1ei+w5R7w2jEKtzASxAAEqEkk4AGupJoOL1ei+wk6HE6Ly7jiXjldUXlxOwUZPIZND1CEpu0VcwfjJaftVv9qn96HTi9XovsO2225bSMEjnhd25KsiljpnQA66Ch8lQqRV3F23EhQ5CgFAKAUAoBQCgFAKAUBG7f2wtrEZGGSfBRM4LN2DPYNCSewA8+VeoQlOSjHSz5KUIRdSo7RWdv+6W9C95Vu1tqy3LZmbiHMINI17sLy9ZyfLV/QwFKmryV37/wjJ4zLuIqtxovgR92l75aepWXuMKpyzFJJuTuxQ+GRs789D6WP+otRMf6vL+60W+QvX4f5fbIkN8Pn1z9ZP6UVccl+he/8IleUfp6fwf7TIirEzx8oDttvlp9ZfvCo2M9BPcWeRvXqW8uysybYUBo/SZ/9v8Av/8A66sMmen6n+Cry36i/ij3SNGq/MUbX0c/OX9Efvx1TZW50Ov8Gs8nfQVd8e6RY1VJeigKj3r+eXH1x9xKv8meg62ZTyi9Zj8K72RVWBQm/bD/AEPN6O4/nJWWxfpZ72fpWTubh90O5GgitSj82lpYqPi/QT3PuLDJHr9H4o95Kb0/PLn64+4lR8meh62TvKL1mHwrvZGVYFAfKAyNnfnofSx/fWouO9Xl/dZbZD9eh1/ay6azRszWekH5p++v+tSMH6eG8j431St8P5RWlac/PiW3S+fW312/pS1XZU9Ct/4ZofJv09T4H90C26oTUCgFAKAUAoBQCgFAKAUBW3SHdFrlUz4MSDA/zMcsfYE/j31bZKpq8p9X58Ci8oazjRp0V+5uT6sy/wBjV6uTJmVbbPkeOSVVzHF8tsgAHAOOeScEH1ioVfHQpTVOzbLnBZFq4mj57hKKd7Xvd2/F1bTp1GLU0pjI2b+eh9LH/UWomP8AV5f3Wi3yF6/D/L7ZFjb3W0EUUlwbaCSTKAmRFJOWWPJOMnA/kKztODnJRWtm24xKnBybdopuyexN2Rot1taN0ZRZ2iFlIDrHhlJGOIacxzqzWS6nT7/Ep15UUU+ZJ9a8CLq6MUdlt8tPrL94VGxnoJ7izyN69S3lm717yi1AVAGmcZVT8lV5cbY1xnkO0g8sEjP4ehKtPgx7dhsMTiaWFpedq6NCS0t7F+Xq97aT0WXee7Ykmdh5FCqB5AAv881cRyZRSztszk/KKu3+iEUtzfa2+6xj7T2zNcCNZmDdXxYbhCsc8PPh8E8uwCvuHwPmavDi7q1j5jcswxWEdJw4Mrp5tFlfbnWna+owKsCgNr6OPnL+iP346pcrc6HX+DWeTvoKu+PdIy95t83DtFakAKSrSkBiWGhCA6YB0yQc66dp44TAusuFJ2j3kzKGVKeCfAS4U9mpb7Z2/cmra3fMa/HvNdggid/WEIPkIK/yxU95MotZm0U8PKLEJ/qhFrZZr6p+JgX120sjyPw8TnJ4cgcgumSccu+pGEoOjDgN3zkLKuNp4yrGpBNJRSs8+fPr16di3HRUkrDfth/oeb0dx/OSsti/Sz3s/Ssnc3D7odyNBFalH5vLSwKj4v0E9z7ifkj1+j8Ue8uG42FbOxd7eFnbUs0alicY1JGugFZg3irVErKTIfefYVslpO6W8KsqEhljUEHvBA0Neot8JHuNWcszebP3FbGtafl5kbO/PQ+lj++tRMd6vL+6y2yH69Dr+1m79IO05oWtxFIyBhJxcONcdVjs7Mn21TYKhCtU4M9Fr9xqMo4ueFwrq00r8JLOr5mpP8I0282vPKvDJK7LnOCdM+yrengKNOSkr3XvMzWy5iatOVOSjaSs7IwqmlOS26Xz62+u39KWq3KnoVv/AAzQ+Tfp6nwP7oFt1RGoFAKAUAoBQCgFAKAUAoCs+kCArd8XZIisD3kZVh6sL/1CrjJU1aUOv8Gf8oqTcKVVarx/K7bvsNaq3MsSFltd44JoAFKTanOcq2FUkHt0UaVXYjAOpV85F7PoaLJ+W4UMOqNSDfBuk1sd3Zre3nv7rEfViZ0yNm/nofSx/wBRaiY/1eX91ot8hevw/wAvtkWhvdZPNavHGAXJQgEgcnVjz8grPUp8CcZPU7mxlT85TnC9uFFq+9NFf3e7NzGjyOg4UUs2HQ6AZPbrVxyrT6L+niZ1eTNSTsqseyXgQ9WhmTstvlp9ZfvCo2M9BPcWeRvXqW8kt7JS15OT2NwjyBVAA/mfWaj5MilRvtZN8opt4iENSivrdt/jqImrEz5I3+yjFBbylgfhCl+EDHCMIVGc6nDa1WYXGzrVnF6LM02U8kUMJhOFG7mmk3fM7p3sraM2bOyOqzMyTu6twY/hTr8pLWRh5xwkVS5W50Ov8Gw8l0nCafSh/sQKrgYHIVcxiopRWhGTq1ZVakqk9Mm297zmRZWxlkSNSAXYKCeQycZ8vm7eVcMVWdGk5pZyZkvBxxeIVObsrNu2myV7L+5tNmdm1rPqZpIs8XVtjixjPgq3L114wVaValwp6bnbLGEpYauoUr2cU87vt8DEqWVJv2w/0PN6O4/nJWWxfpZ72fpWTubh90O5GgitSj83lpYFR8X6Ce59xPyR6/R+KPeXjWYNwQ+9/wAyuPRtX2POR7p6e3uKmNa4/MzI2d+eh9LH99aiY71eX91ltkP16HX9rLJ3o3eF2Yj1vVmPiHyeLPFwf5hjHD/GqCjXnRlwobs5r6+HpYil5qqna6eZ2zpNbHtNS3g3U+DRdZ1wfwgvD1fDzz28Z/lVhh8oVqlWMJWs/d/0qcXkbB08PUqQUrxV1eSa1f8A5Xea3V0ZAlt0vn1t9dv6UtVuVPQrf+GaHyb9PU+B/dAtuqI1AoBQCgFAKAUAoBQCgFAQ29OwxdRYGBInhRseWe1Tj9U/w0OuK6UasqU1OP8AfceKtGnXpyo1Oa/o9TXvX1V1rKrurdo3McilHHNW5+fyjyjStJQxNOsrxfVrMRjsnV8HL9avHVJaH17fc862HXXcgCgMjZv56H0sf9RaiY/1eX91ot8hevw/y+2Rmb5xKb65yoPhJzAP/CiqLk6lTnSblFPPs9yLTLuNxNGrTjSqSiuBoTa/dPYyH+Dr4q+wVP4vR6C7EUXKmNf/AN0/ml4nZXYgnZbfLT6y/eFRsZ6Ce4s8jevUt5tG/wDsZklNwozHJjjPiOAFye5SANe8HPMVWZPxUabdOeh6N5f5ZyfPFQjVpK8oqzWtx03W1q7vrta2hmp1eGNPpckAFmIXOFLMVGdThScDJHYK4ww1KE3OKs3/AHcTq2UsTWoqhUleKtqV82ZZ7cJ2XvPldiCbPuBCHnlRhlWhZSO8FkBqlytzodf4Nb5NycaNVrVKPdIg9rbNe3lMUnPUq3Y6j9YfwyOwnzEzcHio1oJN/qX9uVmV8myw9R1aa/8Ajk8z2X/a9nu2rPtSxP8ATXuII1B8hqXOEZxcZK6KqjWqUZqpTdpLWfXYkkszMTqWZizE+UsSTXmlShSjwYKyOmKxlbFT85Wd3a2hLNuSSPldCMb9sP8AQ83o7j+clZbF+lnvZ+lZO5uH3Q7kaCK1KPzeWlgVHxfoJ7n3E/JHr9H4o95eNZg3BD73/Mrj0bV9jzke6ent7ipjWuPzMyNm/nofSx/1FqJjvV5f3WW2Q/Xodf2s69pwKZ58qv56XsH0j1ywVCnKhFuKb3LaTcs5QxdPGShCrJJKOZSaXNj7zoWFQchVB7wBUuNClF3UVfcioqZQxdSLhOrJp6nJtd5zrqQyW3S+fW312/pS1W5U9Ct/4ZofJv09T4H90C26ojUCgFAKAUAoBQCgFAKAUAoDGvrCKYcMsaOBqAyg4PeM8j5qHqM5R0PSQ77l2Z16th5pZR/vrqsRVWib7WcnRovO6cPkj4HH4kWfiP8AbS+/X3jNbpvtPnmKHsofJHwOcO5lorKwR8qwYZllOoIYaFtdRXyVapJWlJtbz3CFKnLhQpxT2qMU9mw7b/dS2mkaWRGLvgsRLIoOAFGisANAK+Qq1IK0ZNdYnGnUtw4RlbNninmzvS1tZj/Eiz8R/tpffr1xmt032njzFD2UPkj4D4kWfiP9tL79OM1um+0eYoeyh8kfA5JuVZgghHyCCPy0vMHI/W1r5KvVkrOTtvPcIUoS4UKcU1rUY+BsBGdDXI+kJc7o2bnJhC+jZ4x7EYCukKtSCtGTXWKihUd6kYye1xTfa1c6PiRZ+I/20vv164zW6b7Tn5ih7KHyR8B8SLPxH+2l9+nGa3TfaPMUPZQ+SPgZ2yd3YLZy8KsGI4SS7vpkH9ZjjUCvE6k585t7zpFQhFxhFRT2JLuXvM68s45V4ZUV154YAjPfryPlrweozlHQyFfcqzP/AA2HmllH++uyxFVaJvtZydGi3d0ofJHwOPxIs/Ef7aX36cZrdN9p88xQ9lD5I+A+JFn4j/bS+/TjNbpvtHmKHsofJHwJS22PFHAbdVPVMGBUsxOHzxeETnXJ7a4tt52d1NxknGyta1kklbRm0EX8SLPxH+2l9+u3Ga3TfacPMUPZQ+SPgfRuTZ/Rv9tL79fJV6slZydt56hTpQkpRpxTWdPgx8DYq5Ho6L60WWN45BlHBVgCQcHyjUeqh6jJxd0QfxIs/Ef7aX367cZrdN9px8xQ9lD5I+Bzh3MtFZWCPlWDD8rKdQQw0La6ivkq1WStKTa3nuEKUHwoU4p7VGKezYJtzLRmZij5dixxLKNWJY6BtNSa+RrVIq0ZNLeJwpVHwp04t7XGLebNs2HD4kWfiP8AbS+/XrjNbpvtPHmKHsofJHwHxIs/Ef7aX36cZrdN9o8xQ9lD5I+B32O6drDIssaMHQkqTLIwBIKnRmwdCa8zq1Jq0pN9Z0hGnTvwIRjfNmilm06UvcTlcwKAUAoBQCgFAKAUAoBQCgFAKAUAoBQCgFAKAUAoBQCgFAKAUAoBQCgFAKAUAoBQCgFAKAUAoBQCgFAKAUAoBQCgFAKAUAoBQCgFAKAUAoBQCgFAKAUAoBQCgFAKAUAoBQCgFAKAUAoBQCgFAKAUAoBQCgFAKA//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4536679"/>
            <a:ext cx="3257686" cy="1837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4426" y="5209303"/>
            <a:ext cx="3128129" cy="1438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6628" y="4867850"/>
            <a:ext cx="2647666" cy="1779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51958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2"/>
          <p:cNvSpPr txBox="1">
            <a:spLocks/>
          </p:cNvSpPr>
          <p:nvPr/>
        </p:nvSpPr>
        <p:spPr bwMode="auto">
          <a:xfrm>
            <a:off x="539552" y="1702124"/>
            <a:ext cx="8532440" cy="44631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lang="nl-NL" sz="2800" kern="1200">
                <a:solidFill>
                  <a:srgbClr val="BC0031"/>
                </a:solidFill>
                <a:latin typeface="Arial Rounded MT Bold" pitchFamily="34" charset="0"/>
                <a:ea typeface="+mn-ea"/>
                <a:cs typeface="+mn-cs"/>
              </a:defRPr>
            </a:lvl1pPr>
            <a:lvl2pPr marL="742950" indent="-285750" algn="l" rtl="0" eaLnBrk="1" fontAlgn="base" hangingPunct="1">
              <a:spcBef>
                <a:spcPct val="20000"/>
              </a:spcBef>
              <a:spcAft>
                <a:spcPct val="0"/>
              </a:spcAft>
              <a:buFont typeface="Arial" charset="0"/>
              <a:buChar char="–"/>
              <a:defRPr lang="nl-NL" sz="2400" kern="1200">
                <a:solidFill>
                  <a:schemeClr val="tx1"/>
                </a:solidFill>
                <a:latin typeface="Verdana" pitchFamily="34" charset="0"/>
                <a:ea typeface="+mn-ea"/>
                <a:cs typeface="+mn-cs"/>
              </a:defRPr>
            </a:lvl2pPr>
            <a:lvl3pPr marL="1143000" indent="-228600" algn="l" rtl="0" eaLnBrk="1" fontAlgn="base" hangingPunct="1">
              <a:spcBef>
                <a:spcPct val="20000"/>
              </a:spcBef>
              <a:spcAft>
                <a:spcPct val="0"/>
              </a:spcAft>
              <a:buFont typeface="Arial" charset="0"/>
              <a:buChar char="•"/>
              <a:defRPr lang="nl-NL" sz="2000" kern="1200">
                <a:solidFill>
                  <a:schemeClr val="tx1"/>
                </a:solidFill>
                <a:latin typeface="Verdana" pitchFamily="34" charset="0"/>
                <a:ea typeface="+mn-ea"/>
                <a:cs typeface="+mn-cs"/>
              </a:defRPr>
            </a:lvl3pPr>
            <a:lvl4pPr marL="1600200" indent="-228600" algn="l" rtl="0" eaLnBrk="1" fontAlgn="base" hangingPunct="1">
              <a:spcBef>
                <a:spcPct val="20000"/>
              </a:spcBef>
              <a:spcAft>
                <a:spcPct val="0"/>
              </a:spcAft>
              <a:buFont typeface="Arial" charset="0"/>
              <a:buChar char="–"/>
              <a:defRPr lang="nl-NL" sz="1800" kern="1200">
                <a:solidFill>
                  <a:schemeClr val="tx1"/>
                </a:solidFill>
                <a:latin typeface="Verdana" pitchFamily="34" charset="0"/>
                <a:ea typeface="+mn-ea"/>
                <a:cs typeface="+mn-cs"/>
              </a:defRPr>
            </a:lvl4pPr>
            <a:lvl5pPr marL="2057400" indent="-228600" algn="l" rtl="0" eaLnBrk="1" fontAlgn="base" hangingPunct="1">
              <a:spcBef>
                <a:spcPct val="20000"/>
              </a:spcBef>
              <a:spcAft>
                <a:spcPct val="0"/>
              </a:spcAft>
              <a:buFont typeface="Arial" charset="0"/>
              <a:buChar char="»"/>
              <a:defRPr lang="nl-NL" sz="200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a:endParaRPr lang="nl-NL" dirty="0" smtClean="0">
              <a:solidFill>
                <a:srgbClr val="96BF0D"/>
              </a:solidFill>
              <a:latin typeface="Caecilia LT Std Light"/>
              <a:cs typeface="Caecilia LT Std Light"/>
            </a:endParaRPr>
          </a:p>
          <a:p>
            <a:pPr defTabSz="457200"/>
            <a:r>
              <a:rPr lang="nl-NL" dirty="0" smtClean="0">
                <a:solidFill>
                  <a:srgbClr val="96BF0D"/>
                </a:solidFill>
                <a:latin typeface="Caecilia LT Std Light"/>
                <a:cs typeface="Caecilia LT Std Light"/>
              </a:rPr>
              <a:t>Start</a:t>
            </a:r>
            <a:r>
              <a:rPr lang="nl-NL" dirty="0" smtClean="0">
                <a:solidFill>
                  <a:schemeClr val="tx1"/>
                </a:solidFill>
                <a:latin typeface="Caecilia LT Std Light"/>
                <a:cs typeface="Caecilia LT Std Light"/>
              </a:rPr>
              <a:t> van de les</a:t>
            </a:r>
          </a:p>
          <a:p>
            <a:pPr defTabSz="457200"/>
            <a:r>
              <a:rPr lang="nl-NL" dirty="0" smtClean="0">
                <a:solidFill>
                  <a:schemeClr val="tx1"/>
                </a:solidFill>
                <a:latin typeface="Caecilia LT Std Light"/>
                <a:cs typeface="Caecilia LT Std Light"/>
              </a:rPr>
              <a:t>Activeren </a:t>
            </a:r>
            <a:r>
              <a:rPr lang="nl-NL" dirty="0" smtClean="0">
                <a:solidFill>
                  <a:srgbClr val="96BF0D"/>
                </a:solidFill>
                <a:latin typeface="Caecilia LT Std Light"/>
                <a:cs typeface="Caecilia LT Std Light"/>
              </a:rPr>
              <a:t>voorkennis</a:t>
            </a:r>
            <a:endParaRPr lang="nl-NL" dirty="0">
              <a:solidFill>
                <a:srgbClr val="96BF0D"/>
              </a:solidFill>
              <a:latin typeface="Caecilia LT Std Light"/>
              <a:cs typeface="Caecilia LT Std Light"/>
            </a:endParaRPr>
          </a:p>
          <a:p>
            <a:pPr defTabSz="457200"/>
            <a:r>
              <a:rPr lang="nl-NL" dirty="0" smtClean="0">
                <a:solidFill>
                  <a:srgbClr val="96BF0D"/>
                </a:solidFill>
                <a:latin typeface="Caecilia LT Std Light"/>
                <a:cs typeface="Caecilia LT Std Light"/>
              </a:rPr>
              <a:t>Doel</a:t>
            </a:r>
            <a:r>
              <a:rPr lang="nl-NL" dirty="0" smtClean="0">
                <a:solidFill>
                  <a:schemeClr val="tx1"/>
                </a:solidFill>
                <a:latin typeface="Caecilia LT Std Light"/>
                <a:cs typeface="Caecilia LT Std Light"/>
              </a:rPr>
              <a:t> van de les</a:t>
            </a:r>
            <a:endParaRPr lang="nl-NL" dirty="0">
              <a:solidFill>
                <a:schemeClr val="tx1"/>
              </a:solidFill>
              <a:latin typeface="Caecilia LT Std Light"/>
              <a:cs typeface="Caecilia LT Std Light"/>
            </a:endParaRPr>
          </a:p>
          <a:p>
            <a:pPr defTabSz="457200"/>
            <a:r>
              <a:rPr lang="nl-NL" dirty="0" smtClean="0">
                <a:solidFill>
                  <a:schemeClr val="tx1"/>
                </a:solidFill>
                <a:latin typeface="Caecilia LT Std Light"/>
                <a:cs typeface="Caecilia LT Std Light"/>
              </a:rPr>
              <a:t>Aan de slag: </a:t>
            </a:r>
            <a:r>
              <a:rPr lang="nl-NL" dirty="0" smtClean="0">
                <a:solidFill>
                  <a:srgbClr val="96BF0D"/>
                </a:solidFill>
                <a:latin typeface="Caecilia LT Std Light"/>
                <a:cs typeface="Caecilia LT Std Light"/>
              </a:rPr>
              <a:t>opdrachten</a:t>
            </a:r>
            <a:endParaRPr lang="nl-NL" dirty="0">
              <a:solidFill>
                <a:srgbClr val="96BF0D"/>
              </a:solidFill>
              <a:latin typeface="Caecilia LT Std Light"/>
              <a:cs typeface="Caecilia LT Std Light"/>
            </a:endParaRPr>
          </a:p>
          <a:p>
            <a:pPr defTabSz="457200"/>
            <a:r>
              <a:rPr lang="nl-NL" dirty="0" smtClean="0">
                <a:solidFill>
                  <a:srgbClr val="96BF0D"/>
                </a:solidFill>
                <a:latin typeface="Caecilia LT Std Light"/>
                <a:cs typeface="Caecilia LT Std Light"/>
              </a:rPr>
              <a:t>Afsluiting</a:t>
            </a:r>
            <a:r>
              <a:rPr lang="nl-NL" dirty="0" smtClean="0">
                <a:solidFill>
                  <a:schemeClr val="tx1"/>
                </a:solidFill>
                <a:latin typeface="Caecilia LT Std Light"/>
                <a:cs typeface="Caecilia LT Std Light"/>
              </a:rPr>
              <a:t>: eventueel toets</a:t>
            </a:r>
            <a:endParaRPr lang="nl-NL" dirty="0">
              <a:solidFill>
                <a:schemeClr val="tx1"/>
              </a:solidFill>
              <a:latin typeface="Caecilia LT Std Light"/>
              <a:cs typeface="Caecilia LT Std Light"/>
            </a:endParaRPr>
          </a:p>
        </p:txBody>
      </p:sp>
      <p:sp>
        <p:nvSpPr>
          <p:cNvPr id="9" name="Ondertitel 6"/>
          <p:cNvSpPr txBox="1">
            <a:spLocks/>
          </p:cNvSpPr>
          <p:nvPr/>
        </p:nvSpPr>
        <p:spPr>
          <a:xfrm>
            <a:off x="395536" y="1484785"/>
            <a:ext cx="8424936" cy="4608512"/>
          </a:xfrm>
          <a:prstGeom prst="rect">
            <a:avLst/>
          </a:prstGeom>
        </p:spPr>
        <p:txBody>
          <a:bodyPr/>
          <a:lstStyle>
            <a:lvl1pPr marL="0" indent="0" algn="l" defTabSz="457200" rtl="0" eaLnBrk="1" latinLnBrk="0" hangingPunct="1">
              <a:spcBef>
                <a:spcPct val="20000"/>
              </a:spcBef>
              <a:buFont typeface="Arial"/>
              <a:buNone/>
              <a:defRPr sz="2800" b="0" i="0" kern="1200">
                <a:solidFill>
                  <a:srgbClr val="662483"/>
                </a:solidFill>
                <a:latin typeface="Caecilia LT Std Light"/>
                <a:ea typeface="+mn-ea"/>
                <a:cs typeface="Caecilia LT Std Light"/>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14350" indent="-514350">
              <a:buFont typeface="+mj-lt"/>
              <a:buAutoNum type="arabicPeriod"/>
            </a:pPr>
            <a:endParaRPr lang="nl-NL" dirty="0"/>
          </a:p>
        </p:txBody>
      </p:sp>
      <p:sp>
        <p:nvSpPr>
          <p:cNvPr id="3" name="Titel 2"/>
          <p:cNvSpPr>
            <a:spLocks noGrp="1"/>
          </p:cNvSpPr>
          <p:nvPr>
            <p:ph type="title"/>
          </p:nvPr>
        </p:nvSpPr>
        <p:spPr>
          <a:xfrm>
            <a:off x="2851355" y="0"/>
            <a:ext cx="6328739" cy="1342941"/>
          </a:xfrm>
        </p:spPr>
        <p:txBody>
          <a:bodyPr/>
          <a:lstStyle/>
          <a:p>
            <a:r>
              <a:rPr lang="nl-NL" dirty="0" smtClean="0"/>
              <a:t>Voorbeeld lesindeling (1)</a:t>
            </a:r>
            <a:endParaRPr lang="nl-NL" dirty="0"/>
          </a:p>
        </p:txBody>
      </p:sp>
      <p:sp>
        <p:nvSpPr>
          <p:cNvPr id="11" name="Tijdelijke aanduiding voor dianummer 3"/>
          <p:cNvSpPr>
            <a:spLocks noGrp="1"/>
          </p:cNvSpPr>
          <p:nvPr>
            <p:ph type="sldNum" sz="quarter" idx="12"/>
          </p:nvPr>
        </p:nvSpPr>
        <p:spPr>
          <a:xfrm>
            <a:off x="6916993" y="6172200"/>
            <a:ext cx="1828800" cy="365125"/>
          </a:xfrm>
        </p:spPr>
        <p:txBody>
          <a:bodyPr/>
          <a:lstStyle/>
          <a:p>
            <a:fld id="{D7E63A33-8271-4DD0-9C48-789913D7C115}" type="slidenum">
              <a:rPr lang="en-US" smtClean="0"/>
              <a:pPr/>
              <a:t>12</a:t>
            </a:fld>
            <a:endParaRPr lang="en-US" dirty="0"/>
          </a:p>
        </p:txBody>
      </p:sp>
      <p:sp>
        <p:nvSpPr>
          <p:cNvPr id="2" name="AutoShape 2" descr="data:image/jpeg;base64,/9j/4AAQSkZJRgABAQAAAQABAAD/2wCEAAkGBxQTEhQUEhQVFhUXFxUUFxUXFBcYFRgUFBQWFxgXFBcYHCggGBwlHBQUITEhJSkrLi4uFx8zODMsNygtLisBCgoKDg0OFxAQGCwlHBwsLCwsLCwsLCwsLCwsLCwsLCwsLCwsLCwsLCwsLCwtLCwsLCwsLDQsLCwsLCwsLCwsLP/AABEIALcBEwMBIgACEQEDEQH/xAAcAAABBQEBAQAAAAAAAAAAAAADAAECBAUGBwj/xAA9EAABAwIEAwYDBwMCBwEAAAABAAIRAyEEEjFBBVFhBhMicYGRMqGxFEJiwdHh8FJy8SOSFTNjgrLC0hb/xAAZAQEBAQEBAQAAAAAAAAAAAAAAAQIDBAX/xAAlEQEBAAIBBAEDBQAAAAAAAAAAAQIRAwQSITFBE1FxFCIjYeH/2gAMAwEAAhEDEQA/AO8CkEycFcmiSTpkDQnAUgFMNWbXXDDYYCUIigSsd0eicV0DUaglErPVcuWpXDLHREobk5KYqsBlMSpFAebrUQRMSmFRSJlXRYGSlKZyYKsppkkkCSTJ1UJOoJw5EThSDFEKYhGpPB8oUHhTsmeEKGkkUyISdMpAIIkJiFNRKioJJ0lBuBKUglCgkEgkAlmCLBGhO50KHetGpQcXV5Lz8uWo+j0vHLUn1lUfi0B8oTqa83ft9XHhxkGdWBKReqehRCV6sLuPl9Tx9tqxmUMyCHqcrq8WkiUN7QVEuTZlqGppBSD1CUiVpkQlJpUGpSjAkp0MKYUDlNKZ5USVYlOUoTSlKqJd7CjnUXMUGhHXEdlRFa9AaEam1RLCcFBEqNUFXM4UlEBShQMmKkolFRSTwkoMXsd29p4nLSrxSr6DanUP4CdHfhPpK7KpUgHnBIXzxg+EVnkBtJ5JiPCYvoZNgvWOzlPEU6DW4ioXOGknMWj+ku3+a1cSOqpYkkID6vP2VOi8otjqs6dfwm6oiUquxuFVLFJo6pcZZqxcc7jdy6q89oIshso5ig06pBWhTrArycnT6u56fS6fq9zV9qNfBmbD5pNwR3K0nKIKY/tdc8Zn5qj9lAQatHkr9VBDZXWZPNlwfZnEJmq5iKI2VYshb282WFiu8pmuU6gQ2thblcdCwkFEFTylE0ZSa5QlSphVgiVIhQcLqQKBsqQCmxslWDTBQ0pOKi1Wa2Hn4VUc0tMGyrWIzXIrCqYqIjKqLVwOTOZyQWvRBURiknSLgUwKjJ0xTynIRUEk6SiMz7VZCZiC4wNVJ9GBAmU9EZBbU6rejuaVGnAubogICp0HEqwW8k0vdfuOAD0UO7d0Q6QKO1yzbpvHG5ACqRsU9PGQeqOSquNiDsVO6Os4csfMaNPG+EkrPrcXk6wFniq8tgQOclCbQJnNA+azJjPLtlc872b9NhnEZ3RW4orMw/D7i5HotFlHKIGvMrFy3dSOuPF2492eXiC1XqvVKDVqlpghIVZ3XTHj1Hm5OquWXrwmKU9EVtFsQb9UMNJ0Kd7XDqt6jzXO0ZtEbKWW0INKojtKxnL8PRwZy3typ6eDaNbonctBkBTaUxK4/Ur6H6bD4DqNB1VX7P1Voocrrjlt4uXh1UAIFkwepOKC/ot7cJjuiSndB1VfNdSzpKXDSFbDCLWVGYWj3oWfimweirP5TZVRhUWQaqsMr2RGkHoocswVlapVAUZWpSBQw9OKgRE5TqEpKDGfVd95seWnyQqLCXGSI2Vp1M/dNuRUC2dR/PqFtlZpk2vPyV2n5rJzkfuJ+YTtxkag+YuP1RW0G9VMBUMPimu0dP8AOSu0isZO3F7hq0xbX5LNfVyA94ROpnQBaeIcQ0kef+FwHaPjYJ7t1KpmJytA+FziYABGpnZcteX0N6wu/Ua+N4q2ZGkawq2H7R0WvZ3hd4yA0geGZi/rCt8D7MZAHVXucbEMsA0R8J5rYr8CpPiWgBsENFhbSOXouvbNaeH6lxz7r7W2VCUTMkGAaJs2yrhbu+Es06qt9maJ1E/LyR3U4GqFfcKoNTaAAo1a8ITq0KpUqgoLzYNwkKkKsytYkWgITnOMECVFjROIhEGIss+mRvP0UKpg20WbjL7duPlzw8ytM1gqtVx2VWnUvqrjyDuuWX8d8PocVvUY3usA7wqdKpzUMsTOihUrNAMLP1t3Tt+hkx3Sq1EB+JhUMRioKruryu2MryclxjVbiJUcQ+VnUXFGe7qtyPHldoVqXJQpkiyIXyiSqxU6I5qw2pCrtKRKMrrKyJmlUGotOZUBTWKSMMP1TpsVAwpOB3VyFEhVFGowqq+l5jqFqOYhPplBmPpb8txYolDiVRm8jk4H6o7mEIT2hFls9NzDYnOwEiJGh/mnVc5wjssadTvX1nOeXl5aDNOJloh2pbsdbI9B72HwuBb/AEn8v2WpRq6AAk/RYyxj0cfLnbNe4v0qdr3RIhMxh3ScYWpXLOZS+UXlV3vgqGIxY0F7bbKvUfYiL/OUYX21hzQsVUIaSLnkqVJrvvWRjU22RGfVxR0PsLp2U3xprtuj4hrYJgTrMCZ5ysfGcbyWbLjvAlUa5lmv7J/tnIg9FmHGvc3w780KniCHQ/32TS7bv2gHohVKnW6pGuLHSdFXxzwWlzXZXaSbj2TTUy14q22ueadmPE/EB5lckOMPa7x32tp5oPEMYHkFtilx2YZzHLbvcU8EDMZGshZ9QR8JPkVw1Ss46uJ8yUehjntFnEHzKk4pI7ZdXlllvddZknzUQw8liU+PvGoabeR/ZWKHaeIzNtfMMtumUz9Qrqz4Y3L8tHvCmdVJspUq9B7M4qtF4va56G6hQp5m5gZadDzvFvZJWcpZ4qbHqzTCejh41R4CMoEpNKkaatUaAi6ATBKuYdqrmoNAiYc3UFyUkMuKSyMAY1zTYq5heKAiHwCqr8LcgXI9PaUEYZw5E8tStst9rwdCmcFj0qrqcZmmPaP08lpYbFtfoRPLdAnhValNX3BCe1BlVGIdPF1GGWnT1+qvuZZVKtJCXTRwXaU6VWerf/n9FqOrtcMwmI001XNYSkA6QW35n8oW/hmwJOinbJ6dMuXLL2I1wiwj6qbQNUxyqDqgVcxKrbKg+gdijvxCD3vJABrHTfRUMTwtlNpNMQ487rTfUWZxUuEGfDN/3QZWAxrgLjfpEfVXHsziZjcgIBoNJIFhGo23/RUDUdDmg25zFvJaTYvE+MBvhbeP0WQeIOdYmyHi6UGAZ6oDWqyJtYJza/z1UC1OwJ3BVESFEp0N4QThRLVGUVjSUUMtTsqkaEiDPqEYtjZCeOkINPDccrAQHZr73Mkq1Q7R1GmSGutoQQfOQsAIhq8/mpqLt1uF7VAg56f+3T1lMe1YvNMxtDhMdVk8By1M7CDcbHlp80hwxxIDYcCYkG4/uEWU1Ftrdp8XpmC/MwG8ltteYm61cO4OAc1wLToQsniuBmkBMlt/NYnCsfByZi2TqLXU0bdz3yZc+/HXtVEdSks9q7dRVw15j9UJ+HB/l/Q6o2G4ix/Q8lZIBVRjYnCHaT9Qs9+E3H7rpzTVaphgdo8kGRhcWRZ1/PVX8uYS2/1Tuwo3CH3TWGQ6Byn6IBPb0QC2bCZVnEcZoiCXNmYmb/us+r2oph5ac+0HKqjRwfDgPE8AnYcuquvvvBXL4ntTTAkF0Ty/dZ2I7YibAkc7fqmh1rqpBuk+tK44dsGn7r/l+qG7tf8A9M/7h+iaV1dV6ZtZcp/+safuO9woUuPVKtqbQ0xJcZIHkITSOzFQJVSCIK4n/iWIZvOUQWkfMnVHb2kcWnwtB5S6/wAk0NLiNFzXDJoRylZz6jj8RFuke0KrV4847QehMpmcWbaafrJ/8dFdrJL8lVpgiec7fnughiLiMWHOv6aecctZVjh+D710Ax8/ortLrfhVaE7hK3BwIDV/sJTYjD0KDc9QiDbxE/FEgW59U2mmA6kVB1NdfQp03Na5gaQQDOUQZ9E9bh7XPDxIMR4XQCNbj9IU2unGCkeR9lcw+GcdAfy9V1L6zKTTUe4MbIlxMCVyWKr1y51XCk1mPs64e5pcYgARlECxGnvM2sk+Vx2DO8ACJM2E/X0lZ+JgWbfqsz7fjKbzRaH/ABSGObJF51dPuSV22C4dNMDENY5272tDDf8AtsIFk21dfEco0k2C0eH8DqVcpILWExmj8l0eB7PtDhUovzR9x0AjyOhXQ4Wi4tFp8rR5ym2XNv4I6lUa6jGSwIHxAb+cytukQG8kTEYimx0PqMa7+l1RoPzK5zi/FaYbUjE0rCzWulxMaDKL+YQQ4vj5zN0I+9Nv3XJuQK3EGzaXCddPUTdV3cV5M9z+SqLl0lRdxe+jR0y/q5JNj0+jhoMfEDvsuhwVMhsZsw+i5nLUabNjpC0uG16kwQB5Ssq3YUSSkHWuq9TEBocToBP+EGJxrjb6Vm0r83Oj3G/oVj4Kual6rnNaJc65APSTeLrax2LD2HN4RcjWw2JOxXM1MM6oO7NQZW+ISTJk6HaFRYxNIOlzA1oNwQAXcrk6BZ7mgAOeSDodSCN1stqUqLQXOE6f4WbxPFUsjnZSQ0TA1A1n9VNrMbfTIxGHlstaXfEZGgAjXlqsQ1SV0GH4++qwU6bbFwphkA5ab/ie7wwTeF0lLC02aUqXrTYZP+2ymNy87b5Jx+Ozf9/48/BAF0+dpAAF51EXnYWXWdoOLGiyQ2lLpDR3VImefwXHosDhXGatWq1h7sC7nHuqc5QDr4Y1ha25qlIQQYkC9/Pkulodp6YaB3RabS4EEnz0Vb/jtMkMDKBkwc9FjTa2obCHjMaG5j9noWIDT3YuSPwwgsU+ODxkU5zayRqbLKqVcx8LYnZalOo2AXYegZBJEVGxBjUP5o+AxgY9rqeHpNIuHZ6pgj8JcRzTYyGcOqHSm8z+EqdHBuJgNJOkQZXUN7W1jfJSIv8A17H+5Oe1NckMDaLS85QQ1xu4xOvr6JsU+HcJZlDneJ1xl2aRsRuVvUaUAN0AEwLD2HsgUsN/pNDRlAYA0EaGLBGFdrX5HP8AEW3EE33LiPhHKeagK1t/59EGvhGvEPaHDNmveCNIGylVxtNjmhz2guIDRqXTpAH1RnvANyALamBMwiB0MK1jcjAA0WDRYDyUnPygkyYGgEmw2G5UQPETmN4EbWm480DHY5lJpLnsaT8IcdToBa+p1RWVw3Hsxne0y0uY2pLJbHggWdyM5uuqw+LYruXmrhopwXB1N2ZpqSSJA3EyRHU81pV3V6jX0MOzuAB4nEQXOkg5XAmxic0E3W3XwwfSDXfEG5cwAkSADlLgdUVR4XiHii2WucWwAXwXubYgkgagG/ULcpgReVUwmGDGtaJIAiSZJ6k7lCq4wNE0y55qSWmCWS0N8H4JAPK8yguuYDI9VJ2OrNHhebcwD9VVqYqHNbA8TS+D8WUROW9yJEqy5qghhONV6gPeMY0T4Q9oLiPxN0afXdCxD6JP+phqDidxTAP5fVWHKni8QIgx+aLpg8ewuFp5ScKIdOU08Q8XiTLSDBgFc87E4LdlYX+7VY75Fn1Wn2xxbi2nAjKScw36EbrkG/vYhWI6BlPh5EmviW9MrTHqGhOue7wjb5BJVHsLaONcdaQG3gcP/YrQoNqMb4gHO2yuET6iVOk/NqfSZVllEfyFBUbxCto6mB119NVn4zHEuDSC07yCB7HXZbVWmGgk6C5WZV4hTMxtvP8ALIGrUswifS0DoOawq/CJJMmdiPM7eULR+1tzEh8zaDET0VprxF0HLY/COMB5+HbVVuOuAwzy0OFg2TaczgDreL6LqHkzIdHMQLjkVzPa3H1H0qoNqf8AptA2LhUaSQjW9elDgtZlBj30Je576dNoOXM2Z1H/AHH3HJbb8PUeGB1V4hrczQfvxEh0edlyOGIbUaX5m5MjvBBcc5kQCRe4E9ZXa4gBxEzIBEB2hcLgxuEZcbxsZK0VXuqxsSQA0gwJ56GyFWqURS/0cwebPEkw0i4nlMe666rgGFhblF4JtJJ0vO8WWBjsJSAd3jj4PC2LHJbK10axzVGCCI5nl0jWeei1uGVi+xBLRED8TGzr5kLMrU48IMkwb7ACYBPWfOy0uz1IEF0w4G19RAn8vZBp8RDnNpmloHNmNYPM7jdTwzi6kItlcRbe5n6lHq0cwGYwL76zIAPv7odLDmnSLWmB3gjoC4SDOu6gM2nZo6H5lWKOMbSpVagkuaWgS0xEhpyui5MltkKcoBjRpgDntYKxXwdWrhe7gscwwACQS5h8MnSIg/RBq8ExBqUqZzugAAucPE4iD5Xg+6xn4avUxvehhp0paDmcAHBogyAbzJ9wFb4TgRRg4io2AGtawxlBEQfeYW6HAk6nKb2OuoAJsUHP/aga7BToiq9rqlPvHiG0w28NIBj4oA6HmtbF4dtQAOGhDrTqOXS5CbB4hj8/dsyDNJMABxMS6R8R6qwUE6d7rNOHpGo6s8AFgy5nkBoE5paJgXJvYq53wiACeZiBuN/JRcwOblIBB2IsR1CKKK4hxb4o5bmLQd/Nc9w7tYX1clWkKLLiXEzNo2jzWvSdTbIY0+DweFkaXygmJHla6jjcAyplzAEtMtm8GI08igJguJd5IdTdSiwzFsO55YOisNa0t8JbBuIIjnNkOpUDW6GGjbW3Lnoh8MNNzBUpmQ8l2Y63cbHykiNkAjw1pcHFziWklt9JBBaDE5TOkq5QcQIMef8AnRHrtgDrdVsPWDxLb3I03Bg/RQTqFZGOMStWoVlY3VGnJ9oXEkRJBn2BCxqmHOWY3tpJ9NV0vaDDzFwLkb2kbxoLLna7wALCR94GPWNVYzVXuPP+eqdIAm4a8jmJj6JKo06XF8RM964kXE6n31C6LAdvK7bVKbXAWMeE/muFp1iDOu951RXvm++s/sg9Tpdu2ECKT5P4hHuh8TxUsNWkzNu5gIkHXQ625LzOljHj7xWnwvjtWm7M0yNHNMkEcjdBb4pxdlSnDWmTBMfCOhWjwrij2sAqSeW652o4MqEsALXXDTeCZJE9FbwGOe4iBIO4mIHL2QdacfIgCXG0Dmea5rtLiiW93r4p0v4Z2/miLVxgpEeehceV9/5dVaL2vrgMNqjXAkRLQQZ10EAlBktzscx4MFwDmxYw0w0x6W913rAcmZpBc6STmtmNjBjaI02XCy15ptBIu2mLT4f6p5ydAtrH8ddRmlTaAG+EOyxBEyYOm0INOvTxDYyPDxMuDviI5CBB+SzuJ9nC8lzHeK8l03n6fyyz8Bx+pJzuJ1vAMWMfNa1PjRAaz/mPOwgH1jyQYY7PVjrlb5um6Pg+GVWPYHR8QMTIIGpPsulpO8OaoMhOxIVfE4bxh8kkCANI5+9kEMa0EQbCQb6EgypYWqHt6G4308lOq8BvjiCLzoo8PoF5DKQGkjSA20nyuFBocKfSlzsxIYXWJE5gMx9BI/gVjB8SpPDntYQ1pzGwgk2ABO9weiocRZhSwEtdkpuLfDOao65cLagnnrC0eEtLsrC1rWMaHd2BYF2ma3xRt9dgxK73VK0Yinnc5ngZ90NFnPIHkYGt9lHE4ivUHcNpvZSGWTluWi0uO5OUWFudl21ZwbciTy3J5BZ2Px7aYHeNcXOsGi/idbKOZ19igNhsIaYADnRGjru0Grje3JGbA+N0TYSQCT+FVatRjGtNRxbZoDAT8TbwAJJPqdFzXH8O/FYlraQdDGtDiZAYZJMzYGCDzKDqmsixeSTJEm+UdN4nVSyrCwfA3txAq1KxqBoIGYeIyIvFrStupTa7UTqPQ6qKllUGvn4SLEgxBuNQi5UJmUaEDWwiJm/rKoMWJMDKbb5Wt12Akn8yfmq9bH0mENfUY0k6Eib6eSbibqLqR7wtNO2a9tiNPT3RFsYhtVuZhDgLSDIt5KTWQFQ4ZxbCscMPTytLvE3KBkk63FptpqterTUainUCq1GRcDe86eV1criBKxG1HtYGvIJ5gQL+soql2ipCpLALwQI1nX9Pdcrguzb6kZnBgOhLXH00suoo0wSTBmfnzVqo002eMwXAho6DUj3CrKWBw9GnTazw+ERpPzSWVTqsAAjYaSB6JkVwgKcOTpKsnarFISPn6pkkDjFe91e4Ni4eAbDc7gC9k6SBuPgh87G4G4blGvqtrhNJmEotq1pJqwIABLWuB38jJ9kySDmmOz1WwIGZrRFrAgTc62ldvisNRDntOtQy4ETNrXi2g9kySCgezdMO8LnBu7Z289VqYfBNpiGCJ6kn1JSSUCr0wdQDtcTbX9PZDqVA1rnRO/mmSQc/xjiHeAWi8CDuYMEabwuk7M4AME96S4hwygWEOAMneJA/wCkkqC8YxrabqeHYC4mCfEWxLgRDtZkO326q92ce0uqPYbOcWBsbsJ8RkToQkkoNzIBfn/P1WHxviVNr2UnMzvf4qcgFrTMAm/NJJBo4bD2AgW5TqSZsfqmxvEW022BdqbR90wdUkkGbQ40x5pjK4GpoLEDeD6LVY1JJFSfHqs7FUn/cy9GmzdQSXQJO6SSI5uj2fqYgvqVqgl125biRIkhwGlo/NbPEcBFKoXOJDaYIb92abZkje4Hskkg4ijTa2CGuD2lrg8OsSDo5p/tNwdl6tha+djXDRzQ4dJEpJKVqBY18MvoqNWhmEjkPmEkkVyfFnPpZjYgnKWnS5G4usepjajiDJABDS3O9wAJIPxuPMaJJKsuipcObAuUkklGn/9k="/>
          <p:cNvSpPr>
            <a:spLocks noChangeAspect="1" noChangeArrowheads="1"/>
          </p:cNvSpPr>
          <p:nvPr/>
        </p:nvSpPr>
        <p:spPr bwMode="auto">
          <a:xfrm>
            <a:off x="155575" y="-2841625"/>
            <a:ext cx="8905875" cy="5934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descr="data:image/jpeg;base64,/9j/4AAQSkZJRgABAQAAAQABAAD/2wCEAAkGBxQTEhQUEhQVFhUXFxUUFxUXFBcYFRgUFBQWFxgXFBcYHCggGBwlHBQUITEhJSkrLi4uFx8zODMsNygtLisBCgoKDg0OFxAQGCwlHBwsLCwsLCwsLCwsLCwsLCwsLCwsLCwsLCwsLCwsLCwtLCwsLCwsLDQsLCwsLCwsLCwsLP/AABEIALcBEwMBIgACEQEDEQH/xAAcAAABBQEBAQAAAAAAAAAAAAADAAECBAUGBwj/xAA9EAABAwIEAwYDBwMCBwEAAAABAAIRAyEEEjFBBVFhBhMicYGRMqGxFEJiwdHh8FJy8SOSFTNjgrLC0hb/xAAZAQEBAQEBAQAAAAAAAAAAAAAAAQIDBAX/xAAlEQEBAAIBBAEDBQAAAAAAAAAAAQIRAwQSITFBE1FxFCIjYeH/2gAMAwEAAhEDEQA/AO8CkEycFcmiSTpkDQnAUgFMNWbXXDDYYCUIigSsd0eicV0DUaglErPVcuWpXDLHREobk5KYqsBlMSpFAebrUQRMSmFRSJlXRYGSlKZyYKsppkkkCSTJ1UJOoJw5EThSDFEKYhGpPB8oUHhTsmeEKGkkUyISdMpAIIkJiFNRKioJJ0lBuBKUglCgkEgkAlmCLBGhO50KHetGpQcXV5Lz8uWo+j0vHLUn1lUfi0B8oTqa83ft9XHhxkGdWBKReqehRCV6sLuPl9Tx9tqxmUMyCHqcrq8WkiUN7QVEuTZlqGppBSD1CUiVpkQlJpUGpSjAkp0MKYUDlNKZ5USVYlOUoTSlKqJd7CjnUXMUGhHXEdlRFa9AaEam1RLCcFBEqNUFXM4UlEBShQMmKkolFRSTwkoMXsd29p4nLSrxSr6DanUP4CdHfhPpK7KpUgHnBIXzxg+EVnkBtJ5JiPCYvoZNgvWOzlPEU6DW4ioXOGknMWj+ku3+a1cSOqpYkkID6vP2VOi8otjqs6dfwm6oiUquxuFVLFJo6pcZZqxcc7jdy6q89oIshso5ig06pBWhTrArycnT6u56fS6fq9zV9qNfBmbD5pNwR3K0nKIKY/tdc8Zn5qj9lAQatHkr9VBDZXWZPNlwfZnEJmq5iKI2VYshb282WFiu8pmuU6gQ2thblcdCwkFEFTylE0ZSa5QlSphVgiVIhQcLqQKBsqQCmxslWDTBQ0pOKi1Wa2Hn4VUc0tMGyrWIzXIrCqYqIjKqLVwOTOZyQWvRBURiknSLgUwKjJ0xTynIRUEk6SiMz7VZCZiC4wNVJ9GBAmU9EZBbU6rejuaVGnAubogICp0HEqwW8k0vdfuOAD0UO7d0Q6QKO1yzbpvHG5ACqRsU9PGQeqOSquNiDsVO6Os4csfMaNPG+EkrPrcXk6wFniq8tgQOclCbQJnNA+azJjPLtlc872b9NhnEZ3RW4orMw/D7i5HotFlHKIGvMrFy3dSOuPF2492eXiC1XqvVKDVqlpghIVZ3XTHj1Hm5OquWXrwmKU9EVtFsQb9UMNJ0Kd7XDqt6jzXO0ZtEbKWW0INKojtKxnL8PRwZy3typ6eDaNbonctBkBTaUxK4/Ur6H6bD4DqNB1VX7P1Voocrrjlt4uXh1UAIFkwepOKC/ot7cJjuiSndB1VfNdSzpKXDSFbDCLWVGYWj3oWfimweirP5TZVRhUWQaqsMr2RGkHoocswVlapVAUZWpSBQw9OKgRE5TqEpKDGfVd95seWnyQqLCXGSI2Vp1M/dNuRUC2dR/PqFtlZpk2vPyV2n5rJzkfuJ+YTtxkag+YuP1RW0G9VMBUMPimu0dP8AOSu0isZO3F7hq0xbX5LNfVyA94ROpnQBaeIcQ0kef+FwHaPjYJ7t1KpmJytA+FziYABGpnZcteX0N6wu/Ua+N4q2ZGkawq2H7R0WvZ3hd4yA0geGZi/rCt8D7MZAHVXucbEMsA0R8J5rYr8CpPiWgBsENFhbSOXouvbNaeH6lxz7r7W2VCUTMkGAaJs2yrhbu+Es06qt9maJ1E/LyR3U4GqFfcKoNTaAAo1a8ITq0KpUqgoLzYNwkKkKsytYkWgITnOMECVFjROIhEGIss+mRvP0UKpg20WbjL7duPlzw8ytM1gqtVx2VWnUvqrjyDuuWX8d8PocVvUY3usA7wqdKpzUMsTOihUrNAMLP1t3Tt+hkx3Sq1EB+JhUMRioKruryu2MryclxjVbiJUcQ+VnUXFGe7qtyPHldoVqXJQpkiyIXyiSqxU6I5qw2pCrtKRKMrrKyJmlUGotOZUBTWKSMMP1TpsVAwpOB3VyFEhVFGowqq+l5jqFqOYhPplBmPpb8txYolDiVRm8jk4H6o7mEIT2hFls9NzDYnOwEiJGh/mnVc5wjssadTvX1nOeXl5aDNOJloh2pbsdbI9B72HwuBb/AEn8v2WpRq6AAk/RYyxj0cfLnbNe4v0qdr3RIhMxh3ScYWpXLOZS+UXlV3vgqGIxY0F7bbKvUfYiL/OUYX21hzQsVUIaSLnkqVJrvvWRjU22RGfVxR0PsLp2U3xprtuj4hrYJgTrMCZ5ysfGcbyWbLjvAlUa5lmv7J/tnIg9FmHGvc3w780KniCHQ/32TS7bv2gHohVKnW6pGuLHSdFXxzwWlzXZXaSbj2TTUy14q22ueadmPE/EB5lckOMPa7x32tp5oPEMYHkFtilx2YZzHLbvcU8EDMZGshZ9QR8JPkVw1Ss46uJ8yUehjntFnEHzKk4pI7ZdXlllvddZknzUQw8liU+PvGoabeR/ZWKHaeIzNtfMMtumUz9Qrqz4Y3L8tHvCmdVJspUq9B7M4qtF4va56G6hQp5m5gZadDzvFvZJWcpZ4qbHqzTCejh41R4CMoEpNKkaatUaAi6ATBKuYdqrmoNAiYc3UFyUkMuKSyMAY1zTYq5heKAiHwCqr8LcgXI9PaUEYZw5E8tStst9rwdCmcFj0qrqcZmmPaP08lpYbFtfoRPLdAnhValNX3BCe1BlVGIdPF1GGWnT1+qvuZZVKtJCXTRwXaU6VWerf/n9FqOrtcMwmI001XNYSkA6QW35n8oW/hmwJOinbJ6dMuXLL2I1wiwj6qbQNUxyqDqgVcxKrbKg+gdijvxCD3vJABrHTfRUMTwtlNpNMQ487rTfUWZxUuEGfDN/3QZWAxrgLjfpEfVXHsziZjcgIBoNJIFhGo23/RUDUdDmg25zFvJaTYvE+MBvhbeP0WQeIOdYmyHi6UGAZ6oDWqyJtYJza/z1UC1OwJ3BVESFEp0N4QThRLVGUVjSUUMtTsqkaEiDPqEYtjZCeOkINPDccrAQHZr73Mkq1Q7R1GmSGutoQQfOQsAIhq8/mpqLt1uF7VAg56f+3T1lMe1YvNMxtDhMdVk8By1M7CDcbHlp80hwxxIDYcCYkG4/uEWU1Ftrdp8XpmC/MwG8ltteYm61cO4OAc1wLToQsniuBmkBMlt/NYnCsfByZi2TqLXU0bdz3yZc+/HXtVEdSks9q7dRVw15j9UJ+HB/l/Q6o2G4ix/Q8lZIBVRjYnCHaT9Qs9+E3H7rpzTVaphgdo8kGRhcWRZ1/PVX8uYS2/1Tuwo3CH3TWGQ6Byn6IBPb0QC2bCZVnEcZoiCXNmYmb/us+r2oph5ac+0HKqjRwfDgPE8AnYcuquvvvBXL4ntTTAkF0Ty/dZ2I7YibAkc7fqmh1rqpBuk+tK44dsGn7r/l+qG7tf8A9M/7h+iaV1dV6ZtZcp/+safuO9woUuPVKtqbQ0xJcZIHkITSOzFQJVSCIK4n/iWIZvOUQWkfMnVHb2kcWnwtB5S6/wAk0NLiNFzXDJoRylZz6jj8RFuke0KrV4847QehMpmcWbaafrJ/8dFdrJL8lVpgiec7fnughiLiMWHOv6aecctZVjh+D710Ax8/ortLrfhVaE7hK3BwIDV/sJTYjD0KDc9QiDbxE/FEgW59U2mmA6kVB1NdfQp03Na5gaQQDOUQZ9E9bh7XPDxIMR4XQCNbj9IU2unGCkeR9lcw+GcdAfy9V1L6zKTTUe4MbIlxMCVyWKr1y51XCk1mPs64e5pcYgARlECxGnvM2sk+Vx2DO8ACJM2E/X0lZ+JgWbfqsz7fjKbzRaH/ABSGObJF51dPuSV22C4dNMDENY5272tDDf8AtsIFk21dfEco0k2C0eH8DqVcpILWExmj8l0eB7PtDhUovzR9x0AjyOhXQ4Wi4tFp8rR5ym2XNv4I6lUa6jGSwIHxAb+cytukQG8kTEYimx0PqMa7+l1RoPzK5zi/FaYbUjE0rCzWulxMaDKL+YQQ4vj5zN0I+9Nv3XJuQK3EGzaXCddPUTdV3cV5M9z+SqLl0lRdxe+jR0y/q5JNj0+jhoMfEDvsuhwVMhsZsw+i5nLUabNjpC0uG16kwQB5Ssq3YUSSkHWuq9TEBocToBP+EGJxrjb6Vm0r83Oj3G/oVj4Kual6rnNaJc65APSTeLrax2LD2HN4RcjWw2JOxXM1MM6oO7NQZW+ISTJk6HaFRYxNIOlzA1oNwQAXcrk6BZ7mgAOeSDodSCN1stqUqLQXOE6f4WbxPFUsjnZSQ0TA1A1n9VNrMbfTIxGHlstaXfEZGgAjXlqsQ1SV0GH4++qwU6bbFwphkA5ab/ie7wwTeF0lLC02aUqXrTYZP+2ymNy87b5Jx+Ozf9/48/BAF0+dpAAF51EXnYWXWdoOLGiyQ2lLpDR3VImefwXHosDhXGatWq1h7sC7nHuqc5QDr4Y1ha25qlIQQYkC9/Pkulodp6YaB3RabS4EEnz0Vb/jtMkMDKBkwc9FjTa2obCHjMaG5j9noWIDT3YuSPwwgsU+ODxkU5zayRqbLKqVcx8LYnZalOo2AXYegZBJEVGxBjUP5o+AxgY9rqeHpNIuHZ6pgj8JcRzTYyGcOqHSm8z+EqdHBuJgNJOkQZXUN7W1jfJSIv8A17H+5Oe1NckMDaLS85QQ1xu4xOvr6JsU+HcJZlDneJ1xl2aRsRuVvUaUAN0AEwLD2HsgUsN/pNDRlAYA0EaGLBGFdrX5HP8AEW3EE33LiPhHKeagK1t/59EGvhGvEPaHDNmveCNIGylVxtNjmhz2guIDRqXTpAH1RnvANyALamBMwiB0MK1jcjAA0WDRYDyUnPygkyYGgEmw2G5UQPETmN4EbWm480DHY5lJpLnsaT8IcdToBa+p1RWVw3Hsxne0y0uY2pLJbHggWdyM5uuqw+LYruXmrhopwXB1N2ZpqSSJA3EyRHU81pV3V6jX0MOzuAB4nEQXOkg5XAmxic0E3W3XwwfSDXfEG5cwAkSADlLgdUVR4XiHii2WucWwAXwXubYgkgagG/ULcpgReVUwmGDGtaJIAiSZJ6k7lCq4wNE0y55qSWmCWS0N8H4JAPK8yguuYDI9VJ2OrNHhebcwD9VVqYqHNbA8TS+D8WUROW9yJEqy5qghhONV6gPeMY0T4Q9oLiPxN0afXdCxD6JP+phqDidxTAP5fVWHKni8QIgx+aLpg8ewuFp5ScKIdOU08Q8XiTLSDBgFc87E4LdlYX+7VY75Fn1Wn2xxbi2nAjKScw36EbrkG/vYhWI6BlPh5EmviW9MrTHqGhOue7wjb5BJVHsLaONcdaQG3gcP/YrQoNqMb4gHO2yuET6iVOk/NqfSZVllEfyFBUbxCto6mB119NVn4zHEuDSC07yCB7HXZbVWmGgk6C5WZV4hTMxtvP8ALIGrUswifS0DoOawq/CJJMmdiPM7eULR+1tzEh8zaDET0VprxF0HLY/COMB5+HbVVuOuAwzy0OFg2TaczgDreL6LqHkzIdHMQLjkVzPa3H1H0qoNqf8AptA2LhUaSQjW9elDgtZlBj30Je576dNoOXM2Z1H/AHH3HJbb8PUeGB1V4hrczQfvxEh0edlyOGIbUaX5m5MjvBBcc5kQCRe4E9ZXa4gBxEzIBEB2hcLgxuEZcbxsZK0VXuqxsSQA0gwJ56GyFWqURS/0cwebPEkw0i4nlMe666rgGFhblF4JtJJ0vO8WWBjsJSAd3jj4PC2LHJbK10axzVGCCI5nl0jWeei1uGVi+xBLRED8TGzr5kLMrU48IMkwb7ACYBPWfOy0uz1IEF0w4G19RAn8vZBp8RDnNpmloHNmNYPM7jdTwzi6kItlcRbe5n6lHq0cwGYwL76zIAPv7odLDmnSLWmB3gjoC4SDOu6gM2nZo6H5lWKOMbSpVagkuaWgS0xEhpyui5MltkKcoBjRpgDntYKxXwdWrhe7gscwwACQS5h8MnSIg/RBq8ExBqUqZzugAAucPE4iD5Xg+6xn4avUxvehhp0paDmcAHBogyAbzJ9wFb4TgRRg4io2AGtawxlBEQfeYW6HAk6nKb2OuoAJsUHP/aga7BToiq9rqlPvHiG0w28NIBj4oA6HmtbF4dtQAOGhDrTqOXS5CbB4hj8/dsyDNJMABxMS6R8R6qwUE6d7rNOHpGo6s8AFgy5nkBoE5paJgXJvYq53wiACeZiBuN/JRcwOblIBB2IsR1CKKK4hxb4o5bmLQd/Nc9w7tYX1clWkKLLiXEzNo2jzWvSdTbIY0+DweFkaXygmJHla6jjcAyplzAEtMtm8GI08igJguJd5IdTdSiwzFsO55YOisNa0t8JbBuIIjnNkOpUDW6GGjbW3Lnoh8MNNzBUpmQ8l2Y63cbHykiNkAjw1pcHFziWklt9JBBaDE5TOkq5QcQIMef8AnRHrtgDrdVsPWDxLb3I03Bg/RQTqFZGOMStWoVlY3VGnJ9oXEkRJBn2BCxqmHOWY3tpJ9NV0vaDDzFwLkb2kbxoLLna7wALCR94GPWNVYzVXuPP+eqdIAm4a8jmJj6JKo06XF8RM964kXE6n31C6LAdvK7bVKbXAWMeE/muFp1iDOu951RXvm++s/sg9Tpdu2ECKT5P4hHuh8TxUsNWkzNu5gIkHXQ625LzOljHj7xWnwvjtWm7M0yNHNMkEcjdBb4pxdlSnDWmTBMfCOhWjwrij2sAqSeW652o4MqEsALXXDTeCZJE9FbwGOe4iBIO4mIHL2QdacfIgCXG0Dmea5rtLiiW93r4p0v4Z2/miLVxgpEeehceV9/5dVaL2vrgMNqjXAkRLQQZ10EAlBktzscx4MFwDmxYw0w0x6W913rAcmZpBc6STmtmNjBjaI02XCy15ptBIu2mLT4f6p5ydAtrH8ddRmlTaAG+EOyxBEyYOm0INOvTxDYyPDxMuDviI5CBB+SzuJ9nC8lzHeK8l03n6fyyz8Bx+pJzuJ1vAMWMfNa1PjRAaz/mPOwgH1jyQYY7PVjrlb5um6Pg+GVWPYHR8QMTIIGpPsulpO8OaoMhOxIVfE4bxh8kkCANI5+9kEMa0EQbCQb6EgypYWqHt6G4308lOq8BvjiCLzoo8PoF5DKQGkjSA20nyuFBocKfSlzsxIYXWJE5gMx9BI/gVjB8SpPDntYQ1pzGwgk2ABO9weiocRZhSwEtdkpuLfDOao65cLagnnrC0eEtLsrC1rWMaHd2BYF2ma3xRt9dgxK73VK0Yinnc5ngZ90NFnPIHkYGt9lHE4ivUHcNpvZSGWTluWi0uO5OUWFudl21ZwbciTy3J5BZ2Px7aYHeNcXOsGi/idbKOZ19igNhsIaYADnRGjru0Grje3JGbA+N0TYSQCT+FVatRjGtNRxbZoDAT8TbwAJJPqdFzXH8O/FYlraQdDGtDiZAYZJMzYGCDzKDqmsixeSTJEm+UdN4nVSyrCwfA3txAq1KxqBoIGYeIyIvFrStupTa7UTqPQ6qKllUGvn4SLEgxBuNQi5UJmUaEDWwiJm/rKoMWJMDKbb5Wt12Akn8yfmq9bH0mENfUY0k6Eib6eSbibqLqR7wtNO2a9tiNPT3RFsYhtVuZhDgLSDIt5KTWQFQ4ZxbCscMPTytLvE3KBkk63FptpqterTUainUCq1GRcDe86eV1criBKxG1HtYGvIJ5gQL+soql2ipCpLALwQI1nX9Pdcrguzb6kZnBgOhLXH00suoo0wSTBmfnzVqo002eMwXAho6DUj3CrKWBw9GnTazw+ERpPzSWVTqsAAjYaSB6JkVwgKcOTpKsnarFISPn6pkkDjFe91e4Ni4eAbDc7gC9k6SBuPgh87G4G4blGvqtrhNJmEotq1pJqwIABLWuB38jJ9kySDmmOz1WwIGZrRFrAgTc62ldvisNRDntOtQy4ETNrXi2g9kySCgezdMO8LnBu7Z289VqYfBNpiGCJ6kn1JSSUCr0wdQDtcTbX9PZDqVA1rnRO/mmSQc/xjiHeAWi8CDuYMEabwuk7M4AME96S4hwygWEOAMneJA/wCkkqC8YxrabqeHYC4mCfEWxLgRDtZkO326q92ce0uqPYbOcWBsbsJ8RkToQkkoNzIBfn/P1WHxviVNr2UnMzvf4qcgFrTMAm/NJJBo4bD2AgW5TqSZsfqmxvEW022BdqbR90wdUkkGbQ40x5pjK4GpoLEDeD6LVY1JJFSfHqs7FUn/cy9GmzdQSXQJO6SSI5uj2fqYgvqVqgl125biRIkhwGlo/NbPEcBFKoXOJDaYIb92abZkje4Hskkg4ijTa2CGuD2lrg8OsSDo5p/tNwdl6tha+djXDRzQ4dJEpJKVqBY18MvoqNWhmEjkPmEkkVyfFnPpZjYgnKWnS5G4usepjajiDJABDS3O9wAJIPxuPMaJJKsuipcObAuUkklGn/9k="/>
          <p:cNvSpPr>
            <a:spLocks noChangeAspect="1" noChangeArrowheads="1"/>
          </p:cNvSpPr>
          <p:nvPr/>
        </p:nvSpPr>
        <p:spPr bwMode="auto">
          <a:xfrm>
            <a:off x="307975" y="-2689225"/>
            <a:ext cx="8905875" cy="5934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6" descr="data:image/jpeg;base64,/9j/4AAQSkZJRgABAQAAAQABAAD/2wCEAAkGBxQTEhQUEhQVFhUXFxUUFxUXFBcYFRgUFBQWFxgXFBcYHCggGBwlHBQUITEhJSkrLi4uFx8zODMsNygtLisBCgoKDg0OFxAQGCwlHBwsLCwsLCwsLCwsLCwsLCwsLCwsLCwsLCwsLCwsLCwtLCwsLCwsLDQsLCwsLCwsLCwsLP/AABEIALcBEwMBIgACEQEDEQH/xAAcAAABBQEBAQAAAAAAAAAAAAADAAECBAUGBwj/xAA9EAABAwIEAwYDBwMCBwEAAAABAAIRAyEEEjFBBVFhBhMicYGRMqGxFEJiwdHh8FJy8SOSFTNjgrLC0hb/xAAZAQEBAQEBAQAAAAAAAAAAAAAAAQIDBAX/xAAlEQEBAAIBBAEDBQAAAAAAAAAAAQIRAwQSITFBE1FxFCIjYeH/2gAMAwEAAhEDEQA/AO8CkEycFcmiSTpkDQnAUgFMNWbXXDDYYCUIigSsd0eicV0DUaglErPVcuWpXDLHREobk5KYqsBlMSpFAebrUQRMSmFRSJlXRYGSlKZyYKsppkkkCSTJ1UJOoJw5EThSDFEKYhGpPB8oUHhTsmeEKGkkUyISdMpAIIkJiFNRKioJJ0lBuBKUglCgkEgkAlmCLBGhO50KHetGpQcXV5Lz8uWo+j0vHLUn1lUfi0B8oTqa83ft9XHhxkGdWBKReqehRCV6sLuPl9Tx9tqxmUMyCHqcrq8WkiUN7QVEuTZlqGppBSD1CUiVpkQlJpUGpSjAkp0MKYUDlNKZ5USVYlOUoTSlKqJd7CjnUXMUGhHXEdlRFa9AaEam1RLCcFBEqNUFXM4UlEBShQMmKkolFRSTwkoMXsd29p4nLSrxSr6DanUP4CdHfhPpK7KpUgHnBIXzxg+EVnkBtJ5JiPCYvoZNgvWOzlPEU6DW4ioXOGknMWj+ku3+a1cSOqpYkkID6vP2VOi8otjqs6dfwm6oiUquxuFVLFJo6pcZZqxcc7jdy6q89oIshso5ig06pBWhTrArycnT6u56fS6fq9zV9qNfBmbD5pNwR3K0nKIKY/tdc8Zn5qj9lAQatHkr9VBDZXWZPNlwfZnEJmq5iKI2VYshb282WFiu8pmuU6gQ2thblcdCwkFEFTylE0ZSa5QlSphVgiVIhQcLqQKBsqQCmxslWDTBQ0pOKi1Wa2Hn4VUc0tMGyrWIzXIrCqYqIjKqLVwOTOZyQWvRBURiknSLgUwKjJ0xTynIRUEk6SiMz7VZCZiC4wNVJ9GBAmU9EZBbU6rejuaVGnAubogICp0HEqwW8k0vdfuOAD0UO7d0Q6QKO1yzbpvHG5ACqRsU9PGQeqOSquNiDsVO6Os4csfMaNPG+EkrPrcXk6wFniq8tgQOclCbQJnNA+azJjPLtlc872b9NhnEZ3RW4orMw/D7i5HotFlHKIGvMrFy3dSOuPF2492eXiC1XqvVKDVqlpghIVZ3XTHj1Hm5OquWXrwmKU9EVtFsQb9UMNJ0Kd7XDqt6jzXO0ZtEbKWW0INKojtKxnL8PRwZy3typ6eDaNbonctBkBTaUxK4/Ur6H6bD4DqNB1VX7P1Voocrrjlt4uXh1UAIFkwepOKC/ot7cJjuiSndB1VfNdSzpKXDSFbDCLWVGYWj3oWfimweirP5TZVRhUWQaqsMr2RGkHoocswVlapVAUZWpSBQw9OKgRE5TqEpKDGfVd95seWnyQqLCXGSI2Vp1M/dNuRUC2dR/PqFtlZpk2vPyV2n5rJzkfuJ+YTtxkag+YuP1RW0G9VMBUMPimu0dP8AOSu0isZO3F7hq0xbX5LNfVyA94ROpnQBaeIcQ0kef+FwHaPjYJ7t1KpmJytA+FziYABGpnZcteX0N6wu/Ua+N4q2ZGkawq2H7R0WvZ3hd4yA0geGZi/rCt8D7MZAHVXucbEMsA0R8J5rYr8CpPiWgBsENFhbSOXouvbNaeH6lxz7r7W2VCUTMkGAaJs2yrhbu+Es06qt9maJ1E/LyR3U4GqFfcKoNTaAAo1a8ITq0KpUqgoLzYNwkKkKsytYkWgITnOMECVFjROIhEGIss+mRvP0UKpg20WbjL7duPlzw8ytM1gqtVx2VWnUvqrjyDuuWX8d8PocVvUY3usA7wqdKpzUMsTOihUrNAMLP1t3Tt+hkx3Sq1EB+JhUMRioKruryu2MryclxjVbiJUcQ+VnUXFGe7qtyPHldoVqXJQpkiyIXyiSqxU6I5qw2pCrtKRKMrrKyJmlUGotOZUBTWKSMMP1TpsVAwpOB3VyFEhVFGowqq+l5jqFqOYhPplBmPpb8txYolDiVRm8jk4H6o7mEIT2hFls9NzDYnOwEiJGh/mnVc5wjssadTvX1nOeXl5aDNOJloh2pbsdbI9B72HwuBb/AEn8v2WpRq6AAk/RYyxj0cfLnbNe4v0qdr3RIhMxh3ScYWpXLOZS+UXlV3vgqGIxY0F7bbKvUfYiL/OUYX21hzQsVUIaSLnkqVJrvvWRjU22RGfVxR0PsLp2U3xprtuj4hrYJgTrMCZ5ysfGcbyWbLjvAlUa5lmv7J/tnIg9FmHGvc3w780KniCHQ/32TS7bv2gHohVKnW6pGuLHSdFXxzwWlzXZXaSbj2TTUy14q22ueadmPE/EB5lckOMPa7x32tp5oPEMYHkFtilx2YZzHLbvcU8EDMZGshZ9QR8JPkVw1Ss46uJ8yUehjntFnEHzKk4pI7ZdXlllvddZknzUQw8liU+PvGoabeR/ZWKHaeIzNtfMMtumUz9Qrqz4Y3L8tHvCmdVJspUq9B7M4qtF4va56G6hQp5m5gZadDzvFvZJWcpZ4qbHqzTCejh41R4CMoEpNKkaatUaAi6ATBKuYdqrmoNAiYc3UFyUkMuKSyMAY1zTYq5heKAiHwCqr8LcgXI9PaUEYZw5E8tStst9rwdCmcFj0qrqcZmmPaP08lpYbFtfoRPLdAnhValNX3BCe1BlVGIdPF1GGWnT1+qvuZZVKtJCXTRwXaU6VWerf/n9FqOrtcMwmI001XNYSkA6QW35n8oW/hmwJOinbJ6dMuXLL2I1wiwj6qbQNUxyqDqgVcxKrbKg+gdijvxCD3vJABrHTfRUMTwtlNpNMQ487rTfUWZxUuEGfDN/3QZWAxrgLjfpEfVXHsziZjcgIBoNJIFhGo23/RUDUdDmg25zFvJaTYvE+MBvhbeP0WQeIOdYmyHi6UGAZ6oDWqyJtYJza/z1UC1OwJ3BVESFEp0N4QThRLVGUVjSUUMtTsqkaEiDPqEYtjZCeOkINPDccrAQHZr73Mkq1Q7R1GmSGutoQQfOQsAIhq8/mpqLt1uF7VAg56f+3T1lMe1YvNMxtDhMdVk8By1M7CDcbHlp80hwxxIDYcCYkG4/uEWU1Ftrdp8XpmC/MwG8ltteYm61cO4OAc1wLToQsniuBmkBMlt/NYnCsfByZi2TqLXU0bdz3yZc+/HXtVEdSks9q7dRVw15j9UJ+HB/l/Q6o2G4ix/Q8lZIBVRjYnCHaT9Qs9+E3H7rpzTVaphgdo8kGRhcWRZ1/PVX8uYS2/1Tuwo3CH3TWGQ6Byn6IBPb0QC2bCZVnEcZoiCXNmYmb/us+r2oph5ac+0HKqjRwfDgPE8AnYcuquvvvBXL4ntTTAkF0Ty/dZ2I7YibAkc7fqmh1rqpBuk+tK44dsGn7r/l+qG7tf8A9M/7h+iaV1dV6ZtZcp/+safuO9woUuPVKtqbQ0xJcZIHkITSOzFQJVSCIK4n/iWIZvOUQWkfMnVHb2kcWnwtB5S6/wAk0NLiNFzXDJoRylZz6jj8RFuke0KrV4847QehMpmcWbaafrJ/8dFdrJL8lVpgiec7fnughiLiMWHOv6aecctZVjh+D710Ax8/ortLrfhVaE7hK3BwIDV/sJTYjD0KDc9QiDbxE/FEgW59U2mmA6kVB1NdfQp03Na5gaQQDOUQZ9E9bh7XPDxIMR4XQCNbj9IU2unGCkeR9lcw+GcdAfy9V1L6zKTTUe4MbIlxMCVyWKr1y51XCk1mPs64e5pcYgARlECxGnvM2sk+Vx2DO8ACJM2E/X0lZ+JgWbfqsz7fjKbzRaH/ABSGObJF51dPuSV22C4dNMDENY5272tDDf8AtsIFk21dfEco0k2C0eH8DqVcpILWExmj8l0eB7PtDhUovzR9x0AjyOhXQ4Wi4tFp8rR5ym2XNv4I6lUa6jGSwIHxAb+cytukQG8kTEYimx0PqMa7+l1RoPzK5zi/FaYbUjE0rCzWulxMaDKL+YQQ4vj5zN0I+9Nv3XJuQK3EGzaXCddPUTdV3cV5M9z+SqLl0lRdxe+jR0y/q5JNj0+jhoMfEDvsuhwVMhsZsw+i5nLUabNjpC0uG16kwQB5Ssq3YUSSkHWuq9TEBocToBP+EGJxrjb6Vm0r83Oj3G/oVj4Kual6rnNaJc65APSTeLrax2LD2HN4RcjWw2JOxXM1MM6oO7NQZW+ISTJk6HaFRYxNIOlzA1oNwQAXcrk6BZ7mgAOeSDodSCN1stqUqLQXOE6f4WbxPFUsjnZSQ0TA1A1n9VNrMbfTIxGHlstaXfEZGgAjXlqsQ1SV0GH4++qwU6bbFwphkA5ab/ie7wwTeF0lLC02aUqXrTYZP+2ymNy87b5Jx+Ozf9/48/BAF0+dpAAF51EXnYWXWdoOLGiyQ2lLpDR3VImefwXHosDhXGatWq1h7sC7nHuqc5QDr4Y1ha25qlIQQYkC9/Pkulodp6YaB3RabS4EEnz0Vb/jtMkMDKBkwc9FjTa2obCHjMaG5j9noWIDT3YuSPwwgsU+ODxkU5zayRqbLKqVcx8LYnZalOo2AXYegZBJEVGxBjUP5o+AxgY9rqeHpNIuHZ6pgj8JcRzTYyGcOqHSm8z+EqdHBuJgNJOkQZXUN7W1jfJSIv8A17H+5Oe1NckMDaLS85QQ1xu4xOvr6JsU+HcJZlDneJ1xl2aRsRuVvUaUAN0AEwLD2HsgUsN/pNDRlAYA0EaGLBGFdrX5HP8AEW3EE33LiPhHKeagK1t/59EGvhGvEPaHDNmveCNIGylVxtNjmhz2guIDRqXTpAH1RnvANyALamBMwiB0MK1jcjAA0WDRYDyUnPygkyYGgEmw2G5UQPETmN4EbWm480DHY5lJpLnsaT8IcdToBa+p1RWVw3Hsxne0y0uY2pLJbHggWdyM5uuqw+LYruXmrhopwXB1N2ZpqSSJA3EyRHU81pV3V6jX0MOzuAB4nEQXOkg5XAmxic0E3W3XwwfSDXfEG5cwAkSADlLgdUVR4XiHii2WucWwAXwXubYgkgagG/ULcpgReVUwmGDGtaJIAiSZJ6k7lCq4wNE0y55qSWmCWS0N8H4JAPK8yguuYDI9VJ2OrNHhebcwD9VVqYqHNbA8TS+D8WUROW9yJEqy5qghhONV6gPeMY0T4Q9oLiPxN0afXdCxD6JP+phqDidxTAP5fVWHKni8QIgx+aLpg8ewuFp5ScKIdOU08Q8XiTLSDBgFc87E4LdlYX+7VY75Fn1Wn2xxbi2nAjKScw36EbrkG/vYhWI6BlPh5EmviW9MrTHqGhOue7wjb5BJVHsLaONcdaQG3gcP/YrQoNqMb4gHO2yuET6iVOk/NqfSZVllEfyFBUbxCto6mB119NVn4zHEuDSC07yCB7HXZbVWmGgk6C5WZV4hTMxtvP8ALIGrUswifS0DoOawq/CJJMmdiPM7eULR+1tzEh8zaDET0VprxF0HLY/COMB5+HbVVuOuAwzy0OFg2TaczgDreL6LqHkzIdHMQLjkVzPa3H1H0qoNqf8AptA2LhUaSQjW9elDgtZlBj30Je576dNoOXM2Z1H/AHH3HJbb8PUeGB1V4hrczQfvxEh0edlyOGIbUaX5m5MjvBBcc5kQCRe4E9ZXa4gBxEzIBEB2hcLgxuEZcbxsZK0VXuqxsSQA0gwJ56GyFWqURS/0cwebPEkw0i4nlMe666rgGFhblF4JtJJ0vO8WWBjsJSAd3jj4PC2LHJbK10axzVGCCI5nl0jWeei1uGVi+xBLRED8TGzr5kLMrU48IMkwb7ACYBPWfOy0uz1IEF0w4G19RAn8vZBp8RDnNpmloHNmNYPM7jdTwzi6kItlcRbe5n6lHq0cwGYwL76zIAPv7odLDmnSLWmB3gjoC4SDOu6gM2nZo6H5lWKOMbSpVagkuaWgS0xEhpyui5MltkKcoBjRpgDntYKxXwdWrhe7gscwwACQS5h8MnSIg/RBq8ExBqUqZzugAAucPE4iD5Xg+6xn4avUxvehhp0paDmcAHBogyAbzJ9wFb4TgRRg4io2AGtawxlBEQfeYW6HAk6nKb2OuoAJsUHP/aga7BToiq9rqlPvHiG0w28NIBj4oA6HmtbF4dtQAOGhDrTqOXS5CbB4hj8/dsyDNJMABxMS6R8R6qwUE6d7rNOHpGo6s8AFgy5nkBoE5paJgXJvYq53wiACeZiBuN/JRcwOblIBB2IsR1CKKK4hxb4o5bmLQd/Nc9w7tYX1clWkKLLiXEzNo2jzWvSdTbIY0+DweFkaXygmJHla6jjcAyplzAEtMtm8GI08igJguJd5IdTdSiwzFsO55YOisNa0t8JbBuIIjnNkOpUDW6GGjbW3Lnoh8MNNzBUpmQ8l2Y63cbHykiNkAjw1pcHFziWklt9JBBaDE5TOkq5QcQIMef8AnRHrtgDrdVsPWDxLb3I03Bg/RQTqFZGOMStWoVlY3VGnJ9oXEkRJBn2BCxqmHOWY3tpJ9NV0vaDDzFwLkb2kbxoLLna7wALCR94GPWNVYzVXuPP+eqdIAm4a8jmJj6JKo06XF8RM964kXE6n31C6LAdvK7bVKbXAWMeE/muFp1iDOu951RXvm++s/sg9Tpdu2ECKT5P4hHuh8TxUsNWkzNu5gIkHXQ625LzOljHj7xWnwvjtWm7M0yNHNMkEcjdBb4pxdlSnDWmTBMfCOhWjwrij2sAqSeW652o4MqEsALXXDTeCZJE9FbwGOe4iBIO4mIHL2QdacfIgCXG0Dmea5rtLiiW93r4p0v4Z2/miLVxgpEeehceV9/5dVaL2vrgMNqjXAkRLQQZ10EAlBktzscx4MFwDmxYw0w0x6W913rAcmZpBc6STmtmNjBjaI02XCy15ptBIu2mLT4f6p5ydAtrH8ddRmlTaAG+EOyxBEyYOm0INOvTxDYyPDxMuDviI5CBB+SzuJ9nC8lzHeK8l03n6fyyz8Bx+pJzuJ1vAMWMfNa1PjRAaz/mPOwgH1jyQYY7PVjrlb5um6Pg+GVWPYHR8QMTIIGpPsulpO8OaoMhOxIVfE4bxh8kkCANI5+9kEMa0EQbCQb6EgypYWqHt6G4308lOq8BvjiCLzoo8PoF5DKQGkjSA20nyuFBocKfSlzsxIYXWJE5gMx9BI/gVjB8SpPDntYQ1pzGwgk2ABO9weiocRZhSwEtdkpuLfDOao65cLagnnrC0eEtLsrC1rWMaHd2BYF2ma3xRt9dgxK73VK0Yinnc5ngZ90NFnPIHkYGt9lHE4ivUHcNpvZSGWTluWi0uO5OUWFudl21ZwbciTy3J5BZ2Px7aYHeNcXOsGi/idbKOZ19igNhsIaYADnRGjru0Grje3JGbA+N0TYSQCT+FVatRjGtNRxbZoDAT8TbwAJJPqdFzXH8O/FYlraQdDGtDiZAYZJMzYGCDzKDqmsixeSTJEm+UdN4nVSyrCwfA3txAq1KxqBoIGYeIyIvFrStupTa7UTqPQ6qKllUGvn4SLEgxBuNQi5UJmUaEDWwiJm/rKoMWJMDKbb5Wt12Akn8yfmq9bH0mENfUY0k6Eib6eSbibqLqR7wtNO2a9tiNPT3RFsYhtVuZhDgLSDIt5KTWQFQ4ZxbCscMPTytLvE3KBkk63FptpqterTUainUCq1GRcDe86eV1criBKxG1HtYGvIJ5gQL+soql2ipCpLALwQI1nX9Pdcrguzb6kZnBgOhLXH00suoo0wSTBmfnzVqo002eMwXAho6DUj3CrKWBw9GnTazw+ERpPzSWVTqsAAjYaSB6JkVwgKcOTpKsnarFISPn6pkkDjFe91e4Ni4eAbDc7gC9k6SBuPgh87G4G4blGvqtrhNJmEotq1pJqwIABLWuB38jJ9kySDmmOz1WwIGZrRFrAgTc62ldvisNRDntOtQy4ETNrXi2g9kySCgezdMO8LnBu7Z289VqYfBNpiGCJ6kn1JSSUCr0wdQDtcTbX9PZDqVA1rnRO/mmSQc/xjiHeAWi8CDuYMEabwuk7M4AME96S4hwygWEOAMneJA/wCkkqC8YxrabqeHYC4mCfEWxLgRDtZkO326q92ce0uqPYbOcWBsbsJ8RkToQkkoNzIBfn/P1WHxviVNr2UnMzvf4qcgFrTMAm/NJJBo4bD2AgW5TqSZsfqmxvEW022BdqbR90wdUkkGbQ40x5pjK4GpoLEDeD6LVY1JJFSfHqs7FUn/cy9GmzdQSXQJO6SSI5uj2fqYgvqVqgl125biRIkhwGlo/NbPEcBFKoXOJDaYIb92abZkje4Hskkg4ijTa2CGuD2lrg8OsSDo5p/tNwdl6tha+djXDRzQ4dJEpJKVqBY18MvoqNWhmEjkPmEkkVyfFnPpZjYgnKWnS5G4usepjajiDJABDS3O9wAJIPxuPMaJJKsuipcObAuUkklGn/9k="/>
          <p:cNvSpPr>
            <a:spLocks noChangeAspect="1" noChangeArrowheads="1"/>
          </p:cNvSpPr>
          <p:nvPr/>
        </p:nvSpPr>
        <p:spPr bwMode="auto">
          <a:xfrm>
            <a:off x="460375" y="-2536825"/>
            <a:ext cx="8905875" cy="5934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4011" y="1610796"/>
            <a:ext cx="1378609" cy="91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192" y="3078539"/>
            <a:ext cx="1246797" cy="145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0912" y="2528198"/>
            <a:ext cx="1797713" cy="1128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8370" y="4176724"/>
            <a:ext cx="1748623" cy="114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135087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fade">
                                      <p:cBhvr>
                                        <p:cTn id="13" dur="500"/>
                                        <p:tgtEl>
                                          <p:spTgt spid="8">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fade">
                                      <p:cBhvr>
                                        <p:cTn id="16" dur="500"/>
                                        <p:tgtEl>
                                          <p:spTgt spid="8">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Effect transition="in" filter="fade">
                                      <p:cBhvr>
                                        <p:cTn id="19"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070122"/>
            <a:ext cx="7082589" cy="1342941"/>
          </a:xfrm>
        </p:spPr>
        <p:txBody>
          <a:bodyPr/>
          <a:lstStyle/>
          <a:p>
            <a:r>
              <a:rPr lang="nl-NL" dirty="0" smtClean="0"/>
              <a:t>Projectmatig werken</a:t>
            </a:r>
            <a:endParaRPr lang="nl-NL" dirty="0"/>
          </a:p>
        </p:txBody>
      </p:sp>
      <p:sp>
        <p:nvSpPr>
          <p:cNvPr id="3" name="Tijdelijke aanduiding voor inhoud 2"/>
          <p:cNvSpPr>
            <a:spLocks noGrp="1"/>
          </p:cNvSpPr>
          <p:nvPr>
            <p:ph idx="1"/>
          </p:nvPr>
        </p:nvSpPr>
        <p:spPr>
          <a:xfrm>
            <a:off x="457200" y="2419912"/>
            <a:ext cx="7717809" cy="3064795"/>
          </a:xfrm>
        </p:spPr>
        <p:txBody>
          <a:bodyPr/>
          <a:lstStyle/>
          <a:p>
            <a:r>
              <a:rPr lang="nl-NL" dirty="0" smtClean="0"/>
              <a:t>Sommige thema’s kunnen </a:t>
            </a:r>
            <a:r>
              <a:rPr lang="nl-NL" dirty="0" smtClean="0">
                <a:solidFill>
                  <a:srgbClr val="008D36"/>
                </a:solidFill>
              </a:rPr>
              <a:t>projectmatig</a:t>
            </a:r>
            <a:r>
              <a:rPr lang="nl-NL" dirty="0" smtClean="0"/>
              <a:t> behandeld worden (voorbeeld </a:t>
            </a:r>
            <a:r>
              <a:rPr lang="nl-NL" dirty="0" smtClean="0">
                <a:hlinkClick r:id="rId3"/>
              </a:rPr>
              <a:t>Anne Frank</a:t>
            </a:r>
            <a:r>
              <a:rPr lang="nl-NL" dirty="0" smtClean="0"/>
              <a:t>, zie ook de </a:t>
            </a:r>
            <a:r>
              <a:rPr lang="nl-NL" dirty="0" smtClean="0">
                <a:hlinkClick r:id="rId4"/>
              </a:rPr>
              <a:t>video’s</a:t>
            </a:r>
            <a:r>
              <a:rPr lang="nl-NL" dirty="0" smtClean="0"/>
              <a:t>)</a:t>
            </a:r>
          </a:p>
          <a:p>
            <a:r>
              <a:rPr lang="nl-NL" dirty="0" smtClean="0"/>
              <a:t>Werk samen met andere secties aan </a:t>
            </a:r>
            <a:r>
              <a:rPr lang="nl-NL" dirty="0" smtClean="0">
                <a:solidFill>
                  <a:srgbClr val="008D36"/>
                </a:solidFill>
              </a:rPr>
              <a:t>vakoverstijgende</a:t>
            </a:r>
            <a:r>
              <a:rPr lang="nl-NL" dirty="0" smtClean="0"/>
              <a:t> projecten</a:t>
            </a:r>
          </a:p>
          <a:p>
            <a:r>
              <a:rPr lang="nl-NL" dirty="0" smtClean="0"/>
              <a:t>Ga </a:t>
            </a:r>
            <a:r>
              <a:rPr lang="nl-NL" dirty="0" smtClean="0">
                <a:solidFill>
                  <a:srgbClr val="008D36"/>
                </a:solidFill>
              </a:rPr>
              <a:t>naar buiten</a:t>
            </a:r>
            <a:r>
              <a:rPr lang="nl-NL" dirty="0" smtClean="0"/>
              <a:t>: interviewen, filmen etc.</a:t>
            </a:r>
          </a:p>
          <a:p>
            <a:endParaRPr lang="nl-NL" dirty="0" smtClean="0"/>
          </a:p>
          <a:p>
            <a:endParaRPr lang="nl-NL" dirty="0" smtClean="0"/>
          </a:p>
        </p:txBody>
      </p:sp>
      <p:sp>
        <p:nvSpPr>
          <p:cNvPr id="4" name="AutoShape 2" descr="data:image/jpeg;base64,/9j/4AAQSkZJRgABAQAAAQABAAD/2wCEAAkGBxQTEhQUEhQUFhQUGR4XGBUUFhkWFhkXHhsYFhoXHh8YHCghGBomHBsbIjElJSk3Li4uHB8zODMsNygtLisBCgoKDg0OGxAQGzQlICU1Nyw4MjIxMCw3Mi83NC4tNiwsLzUwNCwsNDQsMDQsLDc0LCwsLzQsNSwsLCwsNCwsLP/AABEIAJ4BPwMBEQACEQEDEQH/xAAcAAEAAgIDAQAAAAAAAAAAAAAABQcEBgIDCAH/xABPEAACAQMBBAQICAwEBQMFAAABAgMABBEhBQYSMQcTQVEiUmFxc4GR0hQWMjRTcpOyCBcjMzVCVIKhsbPRFWLBwkODkqKj4fDxJERjw9P/xAAbAQEAAwEBAQEAAAAAAAAAAAAABAUGAwIBB//EAD8RAAIBAgEGCQsEAwACAwAAAAABAgMRBAUhMUFRcRIUFTJSgZGx0QYTMzRTYXKSobLBIkKi8ILC4dLxI0Ni/9oADAMBAAIRAxEAPwC8aAUAoBQCgFAKAUAoBQCgFAKAUAoBQCgFAKAUAoBQCgFAKAUAoBQCgFAKAUAoBQCgFAKAUAoBQCgFAKAUAoBQCgFAKAUAoBQCgFAKAUAoBQCgFAKAUAoBQCgFAKAUAoBQCgFAKAUAoBQCgFAKAUAoBQCgFAKAw9sbQFvC8rAsExouMnJC9vnr6k20lrPqSztuySb6krmtfjAi+hl9qe9Uzk7EbPqV3K2B9p/GXgPxgRfQy+1PepydiNn1HK2B9p/GXgPxgRfQy+1PepydiNn1HK2B9p/GXgdw34j6oydVJgOI8ZTOWVnz8rlhTXF4aoqqpWzv/vgTI16EsO8Sp/oWuz2paLX0tHT+MCL6GX2p71duTsRs+pD5WwPtP4y8DN2PvhHcTLEscils4LFcaAt2HPZXGthqlFJzWkk4fFYfE8LzM7tK+hrXbWbJXA7kVvDtxbRUZkZ+NuHC400LZOSNNK6U6cqkuDHSealSnSpyqVHZLe9LtqIP8YEX0MvtT3qk8nYjZ9SDytgfafxl4GfsPexLmXqljkU8JbLcONOEY0Oc61xrYapRtw1pJWHxNDEKToyvwbXzNab7dxw2xvhHbzNE0cjFcZK8ONQG7T5a+0cNUrJuC0Zj5iMXh8NwVWnZtX0N5rtatxh/jAi+hl9qe9XXk7EbPqRuVsD7T+MvAfjAi+hl9qe9Tk7EbPqOVsD7T+MvAyLTfu3Y4dZY/wDMyhl/7CSPORiuc8HXgruPZnJFHG4Ss+DTqq+x3j3pLqvc2T4QvBxqQy8PECpBBGM5B5Go1yVwXwuC9JqS9IMRH5mX2p71TFgK7V0vqQJ5TwUJOLqZ1m5svA+/jAi+hl9qe9X3k7EbPqeOVsD7T+MvAfjAi+hl9qe9Tk/EbPqfeVsD7T+MvAldj71W9wwRWKSHkkg4SfICCVY6cgc1GqUalLnq3926CZRq0q8XKjNSS2aVvTtJb7WO/eHba2iI7ozcb8AC40PCzZOSNMKa+U6cqklCOlnqc4U6cqlR2jHe9aWr3sg/xgRfQy+1PeqVydiNn1IHK2B9p/GXgPxgRfQy+1PepydiNn1HK2B9p/GXgPxgRfQy+1PepydiNn1HK2B9p/GXgZsm98Yt1uOrkw0nVBfB4sgM2eeMYWo6ozdTzVs/9ZOdSkqLruX6LKV7PQ2lo06WYX4wIvoZfanvVI5OxGz6kHlbA+0/jLwH4wIvoZfanvU5PxGz6n3lbA+0/jLwO+138tmOHWWPysoYf+Msf4Vzng68M7j2Z/8Ap2pY7CVXaFVX2O8frJJfU2W2uEkUPGysrcmUgg+sVGJUouLs0dtD4KAUAoBQCgFAKAUAoBQEFvv8xm8y/fWvdL0kd67xLmT+GX2squtYfmwA5AAkkgAAEkkkKAAOZJIFeKlSNOPCloO+Gw1TE1FSpK8nfYtCbed5tCMv/Crj9nuPsZPdqNyhh+l9H4FjyDjuivnh/wCRkzWsiWp6yN0zcJjjRkziKblxDWoKqxq46MoPN/yRdyw1TD5GqU6mZ6dKf76exsi6ujGE7uR89i/f+41VeVfRx3/hmk8nOfV+Ffci1KpDSmndJf5mH0n+x6m5P9YXWQMreo1Or7kV/WiMKbH0f/PB6N/5pVTlXRDrNR5Oc2t/j+Tp33+ezfufcWvWSvRy3/hHLyk9JS+H/aRBVaGcO5bRzG0oQ9Ur9WXyMBiFIGM5/WAzjmaivGU1W8y73+hbLI9eWEWKi01Zu2e9k2m9Fs1m9Og6alFSbVuNtEr11uSeBo3dR2K4+UB3Bgc47wTzJqhynQUJKcdff/022QsZLEUuBUd5Qas9sXqe55l7mloSNUTkPMKu6XMW4yWM9YqfE+9nx2wCTyAz7Na+zkoxcnqznOhRlWqxpR0yaXa7GVfWMkL8EqFGwGwSDlTkAgqSCND7K44fFQrp8HVtJmPybVwTjw2mpXs1fVa6zpPWtWsxyP8A2NCD2EHsNdpwjOLjJXTIdCvUoVFUpu0lr/v11PQzZtu7TafZ9sznLrPwOe8iOTDHHaVIJ8pqhw1PzeMUNl+5m2x9VVsmTrRVlKMXbZ+uN11O6RrNaAwhziiZiFRWdjyVFLHv5AVyq14UknN2JeEwNfFNqir2zvOl3tGR/hVx+z3H2Mnu1w5Qw/S+j8CbyDjuivnh/wCRL7RgdNmwh0ZD8JJw6lTjq5Ow61WUZqeOUo6G39rNFiqUqWSZU56VCKedP98dazGu1fmFFAKAk93tttaScQyY2P5ROeRy4gPHA9uMdxFbjsIpxdSC/Uvr/wB/9GiyNlOUZrDVn+h5k3+16v8AFvStC5y13tyNwwBByCMgjkQeRqiNQ007M5UPgoBQCgFAKAUAoBQCgILff5jN5l++te6XpI713iXMn8MvtZVdaw/NjlFIVZHXHEjq4yMjKMrgHBGmnfXHEUfPU3C9r+Nydk3GLCYmNZxukmrXtpi46bPbsNjff27AJ4bbQeJJ/wD0qqnktxi3w9Hu/wCmkoZew9WrGn5qWdpc9a3boE50iPm1gPfKp/8AHLUXAesQ6+5k3Kitga69y++BX1aUwBO7kfPYv3/uNVXlX0cd/wCGaTyc59X4V9yLUqkNKad0l/mYfSf7Hqbk/wBYXWQMreo1Or7kV/WiMKbH0f8Azwejf+aVU5V0Q6zUeTnNrf4/k6d9/ns37n3Fr1kr0ct/4Ry8pPSUvh/2kQVWhnDKTaDiB7fwereQSNoeIkcHCM5xgFAeWf8AWA8DwsR55v323F9HLXAwKw0Ifqs43vqbbea2mztpMWp5QmwblWxaaRv1Y4nJPlYcKj1jiPqqmytUX6Ya9P4Nb5NUZRjOq9DaivfbO+zN2mvJyHmFW1LmLcZvGesVPifez5ImQR3gj26UqR4cHHarHnC1vMV4VbX4LT7Hcz9sbUe5k6yThyFCgKCAFBJ7ScnJOtRsJhFh0892ywyplTjnBjGPBjG+u7bdrt6NitmMKphUE3d2pTZsDH/i3JkH1eqdAfMQoI8hqipVFUx3CWjP3WNviqMqGSJUpaYxjfe5qVuq9mQlXpiDnDMyEMjMrDkUYqe7mDXGth6dZJTWjqJmDx9fCNui0r5ndJ+/WmTW721J2uYQ00xBcAhpHII7iCcGqzG4OjSpcKCz5tb8TQ5JyricViPN1WmrN82K0Lalc2bpL+bxemH9OWoeB9Yh19zLHKXqFfcvvgV5WlMCZ+wtnie4jiLFQ/FkrjOisw5+UVBx9edGCcNv4Zd5EwlHE1KirK6Ub6Ws/CitXuZjXtsY5HjJBKMy5HI4JGcdnm7K7YWs61JTekiZUwkcLiXTg82Zq+nOk7P+59J01IK8tXcmbisoc9gKDzIzIP4AVk6sVGcorU33n6SpupGM3plGLe9pN/UnK8AUAoBQCgFAKAUAoBQEFvv8xm8y/fWvdL0kd67xLmT+GX2squtYfmxyijLMijm7Kg7BlmCDPkya416yo03Nq9v/AETMBg3i66op2vd33Jy/BsD7j3ZB0i5fSH3arZ5UjKLXBec0GHyCqVWNR1dDT5ux32k90hri1gB5iVR/4pahYD1iHX3Ms8qO+Crv3L74Ff1pTAEpuzfJBcxySEhF4skAsdVYDQa86rspU5zhFRV8/wCGaDyfrU6dSp5ySjeOt21o3r47Wnjv9lJ7tVHFq3QfYaTjOH9rD5l4kLvttOO4toXiJK9cV1UqchGzoRntrvgIuOJSas8/cRsrW4hUaaafBd07/uRpdaEwhsfR/wDPB6N/5pVTlXRDrNR5Oc2t/j+Tp33+ezfufcWvWSvRy3/hHLyk9JS+H/aRBVaGcJrYm7UlzE8kbplZCnA+QMBUbIYA4+UdCPWKqK2PnRryja67NSNXh8j4bEYOlO7jJp3azp/qks6utS1NbmZ9tuJclsO0SL2kFnPqXAz7a8zyq7foj2s+0vJ6jGV6lRtbErX623bsZuVlsiO2t3jiH6rFmPynbhwWY9+g8gAAGgqqnOU25Sd2zQU1GLjCKtFZklqX9zvW3necqNOQ8wrV0uYtx+eYz1ip8T72cZmwrEdgJ/hXys3GnJrYz1gKcamKpQmrpyinubRtt1uJOD+TeN17CxKN5iMEHz59Qqpp5Vklacb7vA0dfyfoSlelNx9zXC7Hdd3WzL2PuG3EGumXhH/DjJPF9ZiBgd4A17+/liMoTqrgxVl9f+EnBZIw+FkqjfDktF1ZL32u7vY27e6+cy+kpQLeAAYAmAAHLHVy1ywHrEevuZ2yo74GtuX3xK/rSGCMixSMuBM7ImuWReM8tNMd9RMZOtCK80rvdct8kUMJVnNYlpWWa8uDnv4E3s/4DFKkguJyUYNgwtg4/dqrqyxlWPBlF23Gjw1HJuGnw6U4p2a56ekld9tpR3FnFJESV6/GqlTkRy50IzXLBxccTFNZ8/czplK3EKzTTTindO/74Gj1pDAnOKVlYMjMrDOGVipGQVOo15E1xrUIVklPVnJmDx1bBycqVrtWzpPWnr96OH/zrqSeZPlNdIQjCKjFWSOFatOtN1Kju3r/AL/UCfIT5AMk+QAczSc1CLlLQj7h6E69WNKGmTt/fdrZcOwLEw28UbfKVRxY5cR8JseTiJrJuTk23rzn6LJRTtHQsy3LMvoSFfDyKAUAoBQCgFAKAUAoCC34+Yz+ZfvrXum0pxb2rvPvBcoyjFXbjJfxZU/Xr4w9tabjNHprtRhOSsd7Cfyy8DJ2VKpuLcAgnr4eXpUqHjq9KVCSjJN5tfvRb5Dyfi6WNjOpSlFJTzuLS5ktdi7KojRmo9JhxbRE8uuH9OWpODlGNeLk7LP3Mj42lOrg60KcW20syV3z46iuOvXxh7av+M0emu1GO5Kx3sJ/LLwHXr4w9tOM0emu1DkrHewn8svAdevjD204zR6a7UOSsd7Cfyy8CankH+HRHIx8JbXs/NmqmnVgsa5XVtvUamthK7ySqKg+HwVms78/ZpIXr18Ye2rbjNHprtRluSsd7Cfyy8DZejyQG8GCD+Sfl50qsylVhNR4Mk9OhmgyHg8RQhVdWnKN+DpTW3adG/MgF7LkgfI5/UWvWTa1OEJKUks+t+5HjLuCxFedKVKnKS4Nsyb/AHS2ED16+MPbVjxmj012oouSsd7Cfyy8CxujI5tpSOXXH+nFVBjJRlXk4u6/4jZYOlOlg6MKkWmk8zVnzpajb6jHc6b382/1T/I18eg9w5yKPSdcDwhy7609PE0VBfrWjajFYrJeNdebVGel/te3cddzOvA/hD5J7fIa81sRRdOSU1oetbDrk7JmNjjKUpUZpKUf2vavcXyvIVmzWs+0Bp3Sc2LeEnl1w/py1KwUoxrxcnZZ+5kfHUalXB1YU4uTaWZK750dRXfXr4w9tX3GaPTXajHclY72E/ll4Dr18Ye2nGaPTXahyVjvYT+WXgOvXxh7acZo9NdqHJWO9hP5ZeBsF04/wuI5GPhJ17PkSD+dU8akOO8O6td5+pmsqYas8lOioPh8CP6bO/Pi9GnRnNf69fGHtq44zR6a7UZPkrHewn8svAdevjD204zR6a7UOSsd7Cfyy8DMtbGWQgRxu+fFUkes8h6zXOeOoRXOvuznelkPGzeeHBW2X6fo876kzd91dzzGyzXGONdUiByFPjMf1mHYBoOepwRT4rGSr5tEf7pNLgMn0sFF8F8KbzOWxbIr362870ZldPcqhk0UAoBQCgFAKAUB8Y41OgFARTbz2QfgN5ah+XAZ4+LPdjizQEorggEEEHkRyNAfSaAZHkoAKA+0AoDrmmVBl2VR3sQB/GgPsUisAVIYHkQQQfWKA54oBQEVcbyWcb8El3bI/iNNGrewtmgJKORWAZSCDyIOQfWKA50Bj3t9FCvFNJHGvjSMqL7WIFAdGzttW0/5i4glx9FKkn3SaAz6A+ZoBkeSgFAfaAUBxkcKCWIAHMk4A9tARSbz2TPwC8tS/LgE8ZbPm4s0BLAg6igPuKAUBHbQ27awHE9zbxHullRD/wBxFAZFlfRTLxQyRyL40bq49qk0Bk0B8zQDNAfaAUB84qA+g0AoBQEfvBtiKzt5biY4jiXiOOZPIKO9iSAPKaA86w7YvN4topbySNHbsSxijPgRxL4RJ8d9AAzfrEaAaUBeNr0dbMSIRCygYYxxOgaQ+XjPhZ8xoCnd/dz32be2iwySGwmnR0jZ2KxyhhlSCcHQ6MdcEjXBJAtfpH3KtLyCaaaP8vHC3VyhmDLwhnUYBwwznQjtNAea9ytmJc39rBLnq5ZVVgDglc6jPZnlQHrTd/d62sozHaxCJCckAscnAGSWJJOAO2gJSgFAUP8AhGbeLvDZpkpFiWUgaCRgVjUnsPDxny8VASv4Oe8PHBNZOfChPWxg/RsfCA8gfX/mUBcdAef+nbfmY3LWEDtHFEB1vCcGR2UPwkjXgCkadpznOBQFg7k9HOzksoC1vDcNLGrtLIok4iyhsrxZ4V10x2d51oCt+mTchtnp1tm8q2U7ASW4djGkvNTjOqnGmeRHPUAAXJvhvF8B2dLdcPEyIvAvYXbhRc/5ckE+QGgKS6KtmjbO0ZZdpSNOYk6wRuxHESwHIYxGufkjA1Xs0IFs7ydGFjcREQQpazqMxTQL1ZVxyJC4DDPPt7iDrQGpdAiTrdbVS6Z2nVolkZ2LMWUzLzOp8h7sUB0dO25dpFatewx9XO8w42Vm4X4+IsSpOAc65GKA0/oP3ctr66nju4hKiw8Sgsy4bjUZ8Eg8iaAlOmHcSLZghurBpIld+rZA7Eq3CWBVieLGFOQT3UBsHQNvxc3MktndSNLwR9ZHI+rgBlVlLc2HhAgnXnrywBZW+m80WzrR7mXXHgomcF5DnhQewk9wBPZQFD7r/Ct4to8N7K/weMdY8aErGqg4CIvIEkgZPhYzqcUBddx0cbMeIxfA4VXGOJF4ZB5eMeFnzmgKOO3L3d7aElskjSwIwPVSE8EkTeECPo3wea9o1yBigPRewNsRXdvFcQnMcq8Q7weRU9zAgg+UGgKM6WOlOaWZ7SxkaOGMlHlQkPIwOGAI1VAdNOffg0BYG43RbZ29uhuoI57mRQ0rTASAMdSqhsgAZxnGTz7gANO6Xtyxs4JtHZha3wwSVYmKhc/JdcHwQSApXkcrpzoDaeh7pGO0Ua3ucfCol4uIAASpyLYGgYHGQNNQR2gAYfTRuJataXF6icFzHiRnUnEg4grBgdORzkDOQOygKM29sx7G5UKSCFimjftw6LIpHmJx51NAetN1NtLeWcFyuPyqBiB2PydfUwI9VAaP0zubgW2zoyQ0xe4lI14YYUZtfO3LyrQFDbkbMS5v7WCXJjllVWAOCVzkjPZnlQHrXYGwbeyi6q1iWKPPFwgk5bAXiJYkk4A1J7KAkqAUBT/4SO0GW1tYQSBLKztjtEa4APeMvn1CgNb/AAbYAby6ftWEKPMzgn7ooD0JQEVvHu/DexpHOGxHIsqlSAwdDkEEg95B8hNAc95Pmlz6GT7jUB5V6Mf0rY+mWgPXlAKA6L67SGN5ZDwpGpdiexVBYn2CgKq2Huu20dlX9xKv/wBRtN2nj4uaiMn4OmfF05+K1AU/0d7eNhtGCZsqgbq5QdPybeC2fq/K86igPXYNAedunvdGWO8a+RWaCcLxsBkRyKojwccgQAQT2kjuoDWd0ek2/sFEcbrJCOUUwLKvkUghlHkBx5KAs3ZvSxs/acZtNpQmFZcAkvmEkEEZccLRnIBzjAxqaA3/AH93dN7s6e1jIDMoMeTpxIQ6gnuJXGfLQHlS3uLrZ9ySpkt7iI4P6rDyEHmCOw6EUBZ273TzcJhbyBJV7XiPVvjvIOVY+bFAWpuNtPZ96017ZfnpgguAxIkBUEIGXJA0z4Q0ODqcUBA/hBfor/nR/wC6gKx6C94Lazup3upViVoeEFs6txqcaA9goCW6WN8U2vJb2OzlebDl+IKV434SAFDYOAvESTj+FAbr0N9Hcmzg89zw/CJVCBFIbq0zxEEjQsSBnGg4eZzQGr/hK3zcdnDk8AV5COwsSqg+oA/9RoDv/BngHDfP25iX1flT/r/CgLvoDzn+EdDjaMLeNbLnziSXX2Y9lATHRJtqSLYW0ypObcSPGfFLRZGPMwz6zQFT7oRB7+zVtQ1xECPIZFBoD2ZQGpdK8AfZF6G5CPi9asrj+IFAecejC/aHatky/rTLEfNIeqP8GoD0b0s/oi99GPvLQFX9M+wM7P2beqNUhjhk0/VKBoz5ADxD94UBL/g47f4oZ7JjrEeujBP6jYVwPIGwf36Al93j8Ml2vtM6x8D2lsezqo1Jd1ParNg5H+agKV6L/wBLWXpl/wBaA9dUAoBQFV/hDbGaawjnQZNtJlvJG44Sf+oJ6s0BX/4Pm1li2k0THAuImRfrqRIB5PBD+vFAelKAjtv7ahs4HuLhuGNOZ5kknAAHaSeygOvb0oayuGGcNA5GQVODGSMg6g+Q0B5Y6Mf0rY+mWgPXlAQO8m86WktpCV45LuYRIoYAhf1pD3hcjTtyKA1vpeu2kjttmwkiXaEoQkc1hUhpG83LTtHFQHfa7k30aJHHteZUjUIqi2gwqqAABpyAFAUT0qbqSbPvSryGUTjrhKVCcTMTxggaAhs6DsIoC++h7eH4ZsyEscyQfkJM6nKAcLHPPKFTnvzQH3c3fL4XdX9nOIxLbTOqKoIDwBuAEhicsD8rkPCXSgOO8PRTs26yTB1Ln9e3PV69/D8g/wDTQHnjpB3SbZl2bdnEilRJG+MEoSQMjsIKkerPbQFx2u+81jsPZdyyq/FIkMvGCW6gdaMrhh4fAi4Jz5jQFhbR2NZ7QiVpoop43UMjkAnhYZBVh4S5B5g0BU3SP0NwQ28t1Ys6dSpkeFzxKUUZYqx8IEDJwSc47KA1boBuXXayqpPDJG4cdnCBxAn94D20BaH4QX6K/wCdH/uoCuOgTZkVzcXkM6B45LYqynuLpqDzB7iNQaA1jffdibZN7wBmwCJLeYaFlBypyOTqdD5RnkRQHoTot35XadtlsLcxYWZB290i/wCVv4HI7iQNL/CR2KzR212oysZaKTAJwGwyE9wyGGe9l76AwPwab4CS9hJHEyxyKO3Cl1Y/960BfFAeavwhb5ZNqKinPUwIjDuYs8n3XWgN66Jt0mOwrhH8Fr8SFc9iMnVxt7QW8xFAUXsqQ2l7E0oKtbTqXU8wY5AWGnaMGgPZysCARqDqDQGldMt+IdkXWcZkCxKO8swB9i8R9VAUb0LbEa52rA2Mx2/5Zz2Dh+R6+Ph9h7qAvrpa/RF76MffWgFzsUX2xUtzj8rax8BPIOI1aNvUwBoDzFu5tK4tLg/B+ITOrwcONcyAx4x4wYgjygUB6mstirZ7KNsuPyVu4JHa/AxdvWxJ9dAeaui/9LWXpl/1oD11QCgFAdVzbrIjJIoZHBVlYZVlIwQR2gigKH3r6FbmGbr9lvxKG40jZ+CaNgQRwsThsHkSQRpz50Bsuyd694EQRzbLE0g06zjWLPlbBK582B5KAk9m7pXt7PFdbZeMLCeOGxh1iV+xpDk8TDuyfPjKkCZ34l2g0csFlaxyLLEV6951TgZgykCMr4WBgg5xry0oCmdidFW2La4iuI4oeOF1dQZUwSDnB15HlQFv/wCNbYx+jIM9/wANXHs6v/WgNEuN2Nty7Ti2hcQQuYWBSFbhURVGcKCc41OScanPqAyRsXbh2ou0pLa2dkUokPXKFSMhhhTzDeETxduTpjQAWzsieV4la4iEMpzxRLIJQupA8IAZyMHlpnFAVZ0o7ubT2oI0WxhjELsUlNyrOynTGMDhBwpI15CgI3o73U21sqV2S3hlilAEkTTquSueFgwzwsMnsOh5csAJ+jfavw+42jbvFBN1xkijZ+IsGyWUlRjGvDg89eVAbnbb37TROG42PMZhpmCaNomOOeckoCezXHfQGl3XR5tHbF8braQW0hwFWNWV5BGNQi4yASSxLN2k+DjAoDdek/c6S72dDZ2SIOrkj4VZuFVjVWTme7I8tAQe7NhtnY46gQJtCzB8Dq5AkkeTk4D9nM8OCM9ooDu3v2rta/ge1tdmyQLMOCSaeWMEIdGUDPaNCdTgnAzrQEn0WdG67MVpZWEl1IOFmUeAi8yi51OSASTzwNBjUCN6T9l7V2jEbWKzhSFZeISG5VmdV4gp4eEcGQcka91Aa10eblbY2XcNMltDKHTq2QzquRkNkMM4OR3HtoCx+kDdL/FLDq3VY7lVEkfhZCS41jLAaofkk47jjQUBUW7fRrtuyuEuLdIlkTsMyFWXtRhnVT/6jBANAXjs9Jbu2kj2jaxx8eUaISiZXQgeFkAcOudOYwDmgKqn6Lr7Zl4t3sllmVDpDIwR+E6NG2SFdcduQeWmQDQG5z75bSMeI9jTicjGHlj6oN38QILD2ecUBqG7PRBPcXJvNsOCXbrGgRuJmYnOHYeCqjlwqTppkUBdcaBQAoAAGAAMAAaAAdgoCtukzopj2gxuLdlhuseFxD8nLgYHFjVW5eEAdBqO0AdO6W1dr2MK213s+S4WIcMc1vJGSUGiqwLa4GgOhwBkdpAh97tg7X23LGklutlaRnIEsiuxPIuQmpbHIYAGTr20BY2425sGzIOqhyzMeKSVvlyN2cuSjsXs15kkkDVukuy2tfRS2kFrCkDPrKbhS8iKwZdMDq8kAkansoDO6Ok2tbpDa3ttCYY14BOkw41RVPACgzx6gLkEaEHXByBFW3RYV2418TH8F4zOqZJfriAdRjAAkJcHPYKA2ffWfaLJJBZWkUiyRlevknC8JYMpHVka4GDni7eWlAU3sHos2xa3MNxHDCXhcOA0qYODyOvI8qAv7YF1cSRk3dutvIGwESUTArgHiyFGMkkY8nPWgJKgFAKAUAoBQCgPhOKAjpdv2qnDXMAPcZUz/Ovl0duL1ei+w4fGS0/arf7VP719HF6vRfYco94bViFW5gLMQABKhJJ0AGupzQPD1Vn4L7Dnc7cto2KSTwo681aRVYZAIyCdNCD66HyNCpJXUXbcdXxktP2q3+1T+9D7xer0X2D4yWn7Vb/ap/eg4vV6L7Dkm8VoSALmAknAAlTJJ0A50HF6vRfYSdDiKAxb7aMUODNLHHxcuNgucc8ZOtD3CnOfNVzE+Mlp+1W/2qf3oe+L1ei+wybLasExKxTRSEDJCOrEDlnQ8qHmdKcFeSaMyhzFAR1xt22jYo9xCrroVaRQw0zqCdNCKHVUKjV1F23HX8ZLT9qt/tU/vQ+8Xq9F9hmw30Tx9akiNGMnjVgUwueI5GmmDnzUPDpzUuC1n2GF8ZLP9qt/tU/vQ98Xq9F9h9G8dodBcwZP/wCVP70uOL1ei+w53G3baNij3EKuuhVpFDDTOoJ00IofFQqtXUXbcdfxktP2q3+1T+9D7xer0X2D4yWn7Vb/AGqf3oOL1ei+w5R7w2jEKtzASxAAEqEkk4AGupJoOL1ei+wk6HE6Ly7jiXjldUXlxOwUZPIZND1CEpu0VcwfjJaftVv9qn96HTi9XovsO2225bSMEjnhd25KsiljpnQA66Ch8lQqRV3F23EhQ5CgFAKAUAoBQCgFAKAUBG7f2wtrEZGGSfBRM4LN2DPYNCSewA8+VeoQlOSjHSz5KUIRdSo7RWdv+6W9C95Vu1tqy3LZmbiHMINI17sLy9ZyfLV/QwFKmryV37/wjJ4zLuIqtxovgR92l75aepWXuMKpyzFJJuTuxQ+GRs789D6WP+otRMf6vL+60W+QvX4f5fbIkN8Pn1z9ZP6UVccl+he/8IleUfp6fwf7TIirEzx8oDttvlp9ZfvCo2M9BPcWeRvXqW8uysybYUBo/SZ/9v8Av/8A66sMmen6n+Cry36i/ij3SNGq/MUbX0c/OX9Efvx1TZW50Ov8Gs8nfQVd8e6RY1VJeigKj3r+eXH1x9xKv8meg62ZTyi9Zj8K72RVWBQm/bD/AEPN6O4/nJWWxfpZ72fpWTubh90O5GgitSj82lpYqPi/QT3PuLDJHr9H4o95Kb0/PLn64+4lR8meh62TvKL1mHwrvZGVYFAfKAyNnfnofSx/fWouO9Xl/dZbZD9eh1/ay6azRszWekH5p++v+tSMH6eG8j431St8P5RWlac/PiW3S+fW312/pS1XZU9Ct/4ZofJv09T4H90C26oTUCgFAKAUAoBQCgFAKAUBW3SHdFrlUz4MSDA/zMcsfYE/j31bZKpq8p9X58Ci8oazjRp0V+5uT6sy/wBjV6uTJmVbbPkeOSVVzHF8tsgAHAOOeScEH1ioVfHQpTVOzbLnBZFq4mj57hKKd7Xvd2/F1bTp1GLU0pjI2b+eh9LH/UWomP8AV5f3Wi3yF6/D/L7ZFjb3W0EUUlwbaCSTKAmRFJOWWPJOMnA/kKztODnJRWtm24xKnBybdopuyexN2Rot1taN0ZRZ2iFlIDrHhlJGOIacxzqzWS6nT7/Ep15UUU+ZJ9a8CLq6MUdlt8tPrL94VGxnoJ7izyN69S3lm717yi1AVAGmcZVT8lV5cbY1xnkO0g8sEjP4ehKtPgx7dhsMTiaWFpedq6NCS0t7F+Xq97aT0WXee7Ykmdh5FCqB5AAv881cRyZRSztszk/KKu3+iEUtzfa2+6xj7T2zNcCNZmDdXxYbhCsc8PPh8E8uwCvuHwPmavDi7q1j5jcswxWEdJw4Mrp5tFlfbnWna+owKsCgNr6OPnL+iP346pcrc6HX+DWeTvoKu+PdIy95t83DtFakAKSrSkBiWGhCA6YB0yQc66dp44TAusuFJ2j3kzKGVKeCfAS4U9mpb7Z2/cmra3fMa/HvNdggid/WEIPkIK/yxU95MotZm0U8PKLEJ/qhFrZZr6p+JgX120sjyPw8TnJ4cgcgumSccu+pGEoOjDgN3zkLKuNp4yrGpBNJRSs8+fPr16di3HRUkrDfth/oeb0dx/OSsti/Sz3s/Ssnc3D7odyNBFalH5vLSwKj4v0E9z7ifkj1+j8Ue8uG42FbOxd7eFnbUs0alicY1JGugFZg3irVErKTIfefYVslpO6W8KsqEhljUEHvBA0Neot8JHuNWcszebP3FbGtafl5kbO/PQ+lj++tRMd6vL+6y2yH69Dr+1m79IO05oWtxFIyBhJxcONcdVjs7Mn21TYKhCtU4M9Fr9xqMo4ueFwrq00r8JLOr5mpP8I0282vPKvDJK7LnOCdM+yrengKNOSkr3XvMzWy5iatOVOSjaSs7IwqmlOS26Xz62+u39KWq3KnoVv/AAzQ+Tfp6nwP7oFt1RGoFAKAUAoBQCgFAKAUAoCs+kCArd8XZIisD3kZVh6sL/1CrjJU1aUOv8Gf8oqTcKVVarx/K7bvsNaq3MsSFltd44JoAFKTanOcq2FUkHt0UaVXYjAOpV85F7PoaLJ+W4UMOqNSDfBuk1sd3Zre3nv7rEfViZ0yNm/nofSx/wBRaiY/1eX91ot8hevw/wAvtkWhvdZPNavHGAXJQgEgcnVjz8grPUp8CcZPU7mxlT85TnC9uFFq+9NFf3e7NzGjyOg4UUs2HQ6AZPbrVxyrT6L+niZ1eTNSTsqseyXgQ9WhmTstvlp9ZfvCo2M9BPcWeRvXqW8kt7JS15OT2NwjyBVAA/mfWaj5MilRvtZN8opt4iENSivrdt/jqImrEz5I3+yjFBbylgfhCl+EDHCMIVGc6nDa1WYXGzrVnF6LM02U8kUMJhOFG7mmk3fM7p3sraM2bOyOqzMyTu6twY/hTr8pLWRh5xwkVS5W50Ov8Gw8l0nCafSh/sQKrgYHIVcxiopRWhGTq1ZVakqk9Mm297zmRZWxlkSNSAXYKCeQycZ8vm7eVcMVWdGk5pZyZkvBxxeIVObsrNu2myV7L+5tNmdm1rPqZpIs8XVtjixjPgq3L114wVaValwp6bnbLGEpYauoUr2cU87vt8DEqWVJv2w/0PN6O4/nJWWxfpZ72fpWTubh90O5GgitSj83lpYFR8X6Ce59xPyR6/R+KPeXjWYNwQ+9/wAyuPRtX2POR7p6e3uKmNa4/MzI2d+eh9LH99aiY71eX91ltkP16HX9rLJ3o3eF2Yj1vVmPiHyeLPFwf5hjHD/GqCjXnRlwobs5r6+HpYil5qqna6eZ2zpNbHtNS3g3U+DRdZ1wfwgvD1fDzz28Z/lVhh8oVqlWMJWs/d/0qcXkbB08PUqQUrxV1eSa1f8A5Xea3V0ZAlt0vn1t9dv6UtVuVPQrf+GaHyb9PU+B/dAtuqI1AoBQCgFAKAUAoBQCgFAQ29OwxdRYGBInhRseWe1Tj9U/w0OuK6UasqU1OP8AfceKtGnXpyo1Oa/o9TXvX1V1rKrurdo3McilHHNW5+fyjyjStJQxNOsrxfVrMRjsnV8HL9avHVJaH17fc862HXXcgCgMjZv56H0sf9RaiY/1eX91ot8hevw/y+2Rmb5xKb65yoPhJzAP/CiqLk6lTnSblFPPs9yLTLuNxNGrTjSqSiuBoTa/dPYyH+Dr4q+wVP4vR6C7EUXKmNf/AN0/ml4nZXYgnZbfLT6y/eFRsZ6Ce4s8jevUt5tG/wDsZklNwozHJjjPiOAFye5SANe8HPMVWZPxUabdOeh6N5f5ZyfPFQjVpK8oqzWtx03W1q7vrta2hmp1eGNPpckAFmIXOFLMVGdThScDJHYK4ww1KE3OKs3/AHcTq2UsTWoqhUleKtqV82ZZ7cJ2XvPldiCbPuBCHnlRhlWhZSO8FkBqlytzodf4Nb5NycaNVrVKPdIg9rbNe3lMUnPUq3Y6j9YfwyOwnzEzcHio1oJN/qX9uVmV8myw9R1aa/8Ajk8z2X/a9nu2rPtSxP8ATXuII1B8hqXOEZxcZK6KqjWqUZqpTdpLWfXYkkszMTqWZizE+UsSTXmlShSjwYKyOmKxlbFT85Wd3a2hLNuSSPldCMb9sP8AQ83o7j+clZbF+lnvZ+lZO5uH3Q7kaCK1KPzeWlgVHxfoJ7n3E/JHr9H4o95eNZg3BD73/Mrj0bV9jzke6ent7ipjWuPzMyNm/nofSx/1FqJjvV5f3WW2Q/Xodf2s69pwKZ58qv56XsH0j1ywVCnKhFuKb3LaTcs5QxdPGShCrJJKOZSaXNj7zoWFQchVB7wBUuNClF3UVfcioqZQxdSLhOrJp6nJtd5zrqQyW3S+fW312/pS1W5U9Ct/4ZofJv09T4H90C26ojUCgFAKAUAoBQCgFAKAUAoDGvrCKYcMsaOBqAyg4PeM8j5qHqM5R0PSQ77l2Z16th5pZR/vrqsRVWib7WcnRovO6cPkj4HH4kWfiP8AbS+/X3jNbpvtPnmKHsofJHwOcO5lorKwR8qwYZllOoIYaFtdRXyVapJWlJtbz3CFKnLhQpxT2qMU9mw7b/dS2mkaWRGLvgsRLIoOAFGisANAK+Qq1IK0ZNdYnGnUtw4RlbNninmzvS1tZj/Eiz8R/tpffr1xmt032njzFD2UPkj4D4kWfiP9tL79OM1um+0eYoeyh8kfA5JuVZgghHyCCPy0vMHI/W1r5KvVkrOTtvPcIUoS4UKcU1rUY+BsBGdDXI+kJc7o2bnJhC+jZ4x7EYCukKtSCtGTXWKihUd6kYye1xTfa1c6PiRZ+I/20vv164zW6b7Tn5ih7KHyR8B8SLPxH+2l9+nGa3TfaPMUPZQ+SPgZ2yd3YLZy8KsGI4SS7vpkH9ZjjUCvE6k585t7zpFQhFxhFRT2JLuXvM68s45V4ZUV154YAjPfryPlrweozlHQyFfcqzP/AA2HmllH++uyxFVaJvtZydGi3d0ofJHwOPxIs/Ef7aX36cZrdN9p88xQ9lD5I+A+JFn4j/bS+/TjNbpvtHmKHsofJHwJS22PFHAbdVPVMGBUsxOHzxeETnXJ7a4tt52d1NxknGyta1kklbRm0EX8SLPxH+2l9+u3Ga3TfacPMUPZQ+SPgfRuTZ/Rv9tL79fJV6slZydt56hTpQkpRpxTWdPgx8DYq5Ho6L60WWN45BlHBVgCQcHyjUeqh6jJxd0QfxIs/Ef7aX367cZrdN9px8xQ9lD5I+Bzh3MtFZWCPlWDD8rKdQQw0La6ivkq1WStKTa3nuEKUHwoU4p7VGKezYJtzLRmZij5dixxLKNWJY6BtNSa+RrVIq0ZNLeJwpVHwp04t7XGLebNs2HD4kWfiP8AbS+/XrjNbpvtPHmKHsofJHwHxIs/Ef7aX36cZrdN9o8xQ9lD5I+B32O6drDIssaMHQkqTLIwBIKnRmwdCa8zq1Jq0pN9Z0hGnTvwIRjfNmilm06UvcTlcwKAUAoBQCgFAKAUAoBQCgFAKAUAoBQCgFAKAUAoBQCgFAKAUAoBQCgFAKAUAoBQCgFAKAUAoBQCgFAKAUAoBQCgFAKAUAoBQCgFAKAUAoBQCgFAKAUAoBQCgFAKAUAoBQCgFAKAUAoBQCgFAKAUAoBQCgFAKA//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5" name="AutoShape 4" descr="data:image/jpeg;base64,/9j/4AAQSkZJRgABAQAAAQABAAD/2wCEAAkGBxQTEhQUEhQUFhQUGR4XGBUUFhkWFhkXHhsYFhoXHh8YHCghGBomHBsbIjElJSk3Li4uHB8zODMsNygtLisBCgoKDg0OGxAQGzQlICU1Nyw4MjIxMCw3Mi83NC4tNiwsLzUwNCwsNDQsMDQsLDc0LCwsLzQsNSwsLCwsNCwsLP/AABEIAJ4BPwMBEQACEQEDEQH/xAAcAAEAAgIDAQAAAAAAAAAAAAAABQcEBgIDCAH/xABPEAACAQMBBAQICAwEBQMFAAABAgMABBEhBQYSMQcTQVEiUmFxc4GR0hQWMjRTcpOyCBcjMzVCVIKhsbPRFWLBwkODkqKj4fDxJERjw9P/xAAbAQEAAwEBAQEAAAAAAAAAAAAABAUGAwIBB//EAD8RAAIBAgEGCQsEAwACAwAAAAABAgMRBAUhMUFRcRIUFTJSgZGx0QYTMzRTYXKSobLBIkKi8ILC4dLxI0Ni/9oADAMBAAIRAxEAPwC8aAUAoBQCgFAKAUAoBQCgFAKAUAoBQCgFAKAUAoBQCgFAKAUAoBQCgFAKAUAoBQCgFAKAUAoBQCgFAKAUAoBQCgFAKAUAoBQCgFAKAUAoBQCgFAKAUAoBQCgFAKAUAoBQCgFAKAUAoBQCgFAKAUAoBQCgFAKAw9sbQFvC8rAsExouMnJC9vnr6k20lrPqSztuySb6krmtfjAi+hl9qe9Uzk7EbPqV3K2B9p/GXgPxgRfQy+1PepydiNn1HK2B9p/GXgPxgRfQy+1PepydiNn1HK2B9p/GXgdw34j6oydVJgOI8ZTOWVnz8rlhTXF4aoqqpWzv/vgTI16EsO8Sp/oWuz2paLX0tHT+MCL6GX2p71duTsRs+pD5WwPtP4y8DN2PvhHcTLEscils4LFcaAt2HPZXGthqlFJzWkk4fFYfE8LzM7tK+hrXbWbJXA7kVvDtxbRUZkZ+NuHC400LZOSNNK6U6cqkuDHSealSnSpyqVHZLe9LtqIP8YEX0MvtT3qk8nYjZ9SDytgfafxl4GfsPexLmXqljkU8JbLcONOEY0Oc61xrYapRtw1pJWHxNDEKToyvwbXzNab7dxw2xvhHbzNE0cjFcZK8ONQG7T5a+0cNUrJuC0Zj5iMXh8NwVWnZtX0N5rtatxh/jAi+hl9qe9XXk7EbPqRuVsD7T+MvAfjAi+hl9qe9Tk7EbPqOVsD7T+MvAyLTfu3Y4dZY/wDMyhl/7CSPORiuc8HXgruPZnJFHG4Ss+DTqq+x3j3pLqvc2T4QvBxqQy8PECpBBGM5B5Go1yVwXwuC9JqS9IMRH5mX2p71TFgK7V0vqQJ5TwUJOLqZ1m5svA+/jAi+hl9qe9X3k7EbPqeOVsD7T+MvAfjAi+hl9qe9Tk/EbPqfeVsD7T+MvAldj71W9wwRWKSHkkg4SfICCVY6cgc1GqUalLnq3926CZRq0q8XKjNSS2aVvTtJb7WO/eHba2iI7ozcb8AC40PCzZOSNMKa+U6cqklCOlnqc4U6cqlR2jHe9aWr3sg/xgRfQy+1PeqVydiNn1IHK2B9p/GXgPxgRfQy+1PepydiNn1HK2B9p/GXgPxgRfQy+1PepydiNn1HK2B9p/GXgZsm98Yt1uOrkw0nVBfB4sgM2eeMYWo6ozdTzVs/9ZOdSkqLruX6LKV7PQ2lo06WYX4wIvoZfanvVI5OxGz6kHlbA+0/jLwH4wIvoZfanvU5PxGz6n3lbA+0/jLwO+138tmOHWWPysoYf+Msf4Vzng68M7j2Z/8Ap2pY7CVXaFVX2O8frJJfU2W2uEkUPGysrcmUgg+sVGJUouLs0dtD4KAUAoBQCgFAKAUAoBQEFvv8xm8y/fWvdL0kd67xLmT+GX2squtYfmwA5AAkkgAAEkkkKAAOZJIFeKlSNOPCloO+Gw1TE1FSpK8nfYtCbed5tCMv/Crj9nuPsZPdqNyhh+l9H4FjyDjuivnh/wCRkzWsiWp6yN0zcJjjRkziKblxDWoKqxq46MoPN/yRdyw1TD5GqU6mZ6dKf76exsi6ujGE7uR89i/f+41VeVfRx3/hmk8nOfV+Ffci1KpDSmndJf5mH0n+x6m5P9YXWQMreo1Or7kV/WiMKbH0f/PB6N/5pVTlXRDrNR5Oc2t/j+Tp33+ezfufcWvWSvRy3/hHLyk9JS+H/aRBVaGcO5bRzG0oQ9Ur9WXyMBiFIGM5/WAzjmaivGU1W8y73+hbLI9eWEWKi01Zu2e9k2m9Fs1m9Og6alFSbVuNtEr11uSeBo3dR2K4+UB3Bgc47wTzJqhynQUJKcdff/022QsZLEUuBUd5Qas9sXqe55l7mloSNUTkPMKu6XMW4yWM9YqfE+9nx2wCTyAz7Na+zkoxcnqznOhRlWqxpR0yaXa7GVfWMkL8EqFGwGwSDlTkAgqSCND7K44fFQrp8HVtJmPybVwTjw2mpXs1fVa6zpPWtWsxyP8A2NCD2EHsNdpwjOLjJXTIdCvUoVFUpu0lr/v11PQzZtu7TafZ9sznLrPwOe8iOTDHHaVIJ8pqhw1PzeMUNl+5m2x9VVsmTrRVlKMXbZ+uN11O6RrNaAwhziiZiFRWdjyVFLHv5AVyq14UknN2JeEwNfFNqir2zvOl3tGR/hVx+z3H2Mnu1w5Qw/S+j8CbyDjuivnh/wCRL7RgdNmwh0ZD8JJw6lTjq5Ow61WUZqeOUo6G39rNFiqUqWSZU56VCKedP98dazGu1fmFFAKAk93tttaScQyY2P5ROeRy4gPHA9uMdxFbjsIpxdSC/Uvr/wB/9GiyNlOUZrDVn+h5k3+16v8AFvStC5y13tyNwwBByCMgjkQeRqiNQ007M5UPgoBQCgFAKAUAoBQCgILff5jN5l++te6XpI713iXMn8MvtZVdaw/NjlFIVZHXHEjq4yMjKMrgHBGmnfXHEUfPU3C9r+Nydk3GLCYmNZxukmrXtpi46bPbsNjff27AJ4bbQeJJ/wD0qqnktxi3w9Hu/wCmkoZew9WrGn5qWdpc9a3boE50iPm1gPfKp/8AHLUXAesQ6+5k3Kitga69y++BX1aUwBO7kfPYv3/uNVXlX0cd/wCGaTyc59X4V9yLUqkNKad0l/mYfSf7Hqbk/wBYXWQMreo1Or7kV/WiMKbH0f8Azwejf+aVU5V0Q6zUeTnNrf4/k6d9/ns37n3Fr1kr0ct/4Ry8pPSUvh/2kQVWhnDKTaDiB7fwereQSNoeIkcHCM5xgFAeWf8AWA8DwsR55v323F9HLXAwKw0Ifqs43vqbbea2mztpMWp5QmwblWxaaRv1Y4nJPlYcKj1jiPqqmytUX6Ya9P4Nb5NUZRjOq9DaivfbO+zN2mvJyHmFW1LmLcZvGesVPifez5ImQR3gj26UqR4cHHarHnC1vMV4VbX4LT7Hcz9sbUe5k6yThyFCgKCAFBJ7ScnJOtRsJhFh0892ywyplTjnBjGPBjG+u7bdrt6NitmMKphUE3d2pTZsDH/i3JkH1eqdAfMQoI8hqipVFUx3CWjP3WNviqMqGSJUpaYxjfe5qVuq9mQlXpiDnDMyEMjMrDkUYqe7mDXGth6dZJTWjqJmDx9fCNui0r5ndJ+/WmTW721J2uYQ00xBcAhpHII7iCcGqzG4OjSpcKCz5tb8TQ5JyricViPN1WmrN82K0Lalc2bpL+bxemH9OWoeB9Yh19zLHKXqFfcvvgV5WlMCZ+wtnie4jiLFQ/FkrjOisw5+UVBx9edGCcNv4Zd5EwlHE1KirK6Ub6Ws/CitXuZjXtsY5HjJBKMy5HI4JGcdnm7K7YWs61JTekiZUwkcLiXTg82Zq+nOk7P+59J01IK8tXcmbisoc9gKDzIzIP4AVk6sVGcorU33n6SpupGM3plGLe9pN/UnK8AUAoBQCgFAKAUAoBQEFvv8xm8y/fWvdL0kd67xLmT+GX2squtYfmxyijLMijm7Kg7BlmCDPkya416yo03Nq9v/AETMBg3i66op2vd33Jy/BsD7j3ZB0i5fSH3arZ5UjKLXBec0GHyCqVWNR1dDT5ux32k90hri1gB5iVR/4pahYD1iHX3Ms8qO+Crv3L74Ff1pTAEpuzfJBcxySEhF4skAsdVYDQa86rspU5zhFRV8/wCGaDyfrU6dSp5ySjeOt21o3r47Wnjv9lJ7tVHFq3QfYaTjOH9rD5l4kLvttOO4toXiJK9cV1UqchGzoRntrvgIuOJSas8/cRsrW4hUaaafBd07/uRpdaEwhsfR/wDPB6N/5pVTlXRDrNR5Oc2t/j+Tp33+ezfufcWvWSvRy3/hHLyk9JS+H/aRBVaGcJrYm7UlzE8kbplZCnA+QMBUbIYA4+UdCPWKqK2PnRryja67NSNXh8j4bEYOlO7jJp3azp/qks6utS1NbmZ9tuJclsO0SL2kFnPqXAz7a8zyq7foj2s+0vJ6jGV6lRtbErX623bsZuVlsiO2t3jiH6rFmPynbhwWY9+g8gAAGgqqnOU25Sd2zQU1GLjCKtFZklqX9zvW3necqNOQ8wrV0uYtx+eYz1ip8T72cZmwrEdgJ/hXys3GnJrYz1gKcamKpQmrpyinubRtt1uJOD+TeN17CxKN5iMEHz59Qqpp5Vklacb7vA0dfyfoSlelNx9zXC7Hdd3WzL2PuG3EGumXhH/DjJPF9ZiBgd4A17+/liMoTqrgxVl9f+EnBZIw+FkqjfDktF1ZL32u7vY27e6+cy+kpQLeAAYAmAAHLHVy1ywHrEevuZ2yo74GtuX3xK/rSGCMixSMuBM7ImuWReM8tNMd9RMZOtCK80rvdct8kUMJVnNYlpWWa8uDnv4E3s/4DFKkguJyUYNgwtg4/dqrqyxlWPBlF23Gjw1HJuGnw6U4p2a56ekld9tpR3FnFJESV6/GqlTkRy50IzXLBxccTFNZ8/czplK3EKzTTTindO/74Gj1pDAnOKVlYMjMrDOGVipGQVOo15E1xrUIVklPVnJmDx1bBycqVrtWzpPWnr96OH/zrqSeZPlNdIQjCKjFWSOFatOtN1Kju3r/AL/UCfIT5AMk+QAczSc1CLlLQj7h6E69WNKGmTt/fdrZcOwLEw28UbfKVRxY5cR8JseTiJrJuTk23rzn6LJRTtHQsy3LMvoSFfDyKAUAoBQCgFAKAUAoCC34+Yz+ZfvrXum0pxb2rvPvBcoyjFXbjJfxZU/Xr4w9tabjNHprtRhOSsd7Cfyy8DJ2VKpuLcAgnr4eXpUqHjq9KVCSjJN5tfvRb5Dyfi6WNjOpSlFJTzuLS5ktdi7KojRmo9JhxbRE8uuH9OWpODlGNeLk7LP3Mj42lOrg60KcW20syV3z46iuOvXxh7av+M0emu1GO5Kx3sJ/LLwHXr4w9tOM0emu1DkrHewn8svAdevjD204zR6a7UOSsd7Cfyy8CankH+HRHIx8JbXs/NmqmnVgsa5XVtvUamthK7ySqKg+HwVms78/ZpIXr18Ye2rbjNHprtRluSsd7Cfyy8DZejyQG8GCD+Sfl50qsylVhNR4Mk9OhmgyHg8RQhVdWnKN+DpTW3adG/MgF7LkgfI5/UWvWTa1OEJKUks+t+5HjLuCxFedKVKnKS4Nsyb/AHS2ED16+MPbVjxmj012oouSsd7Cfyy8CxujI5tpSOXXH+nFVBjJRlXk4u6/4jZYOlOlg6MKkWmk8zVnzpajb6jHc6b382/1T/I18eg9w5yKPSdcDwhy7609PE0VBfrWjajFYrJeNdebVGel/te3cddzOvA/hD5J7fIa81sRRdOSU1oetbDrk7JmNjjKUpUZpKUf2vavcXyvIVmzWs+0Bp3Sc2LeEnl1w/py1KwUoxrxcnZZ+5kfHUalXB1YU4uTaWZK750dRXfXr4w9tX3GaPTXajHclY72E/ll4Dr18Ye2nGaPTXahyVjvYT+WXgOvXxh7acZo9NdqHJWO9hP5ZeBsF04/wuI5GPhJ17PkSD+dU8akOO8O6td5+pmsqYas8lOioPh8CP6bO/Pi9GnRnNf69fGHtq44zR6a7UZPkrHewn8svAdevjD204zR6a7UOSsd7Cfyy8DMtbGWQgRxu+fFUkes8h6zXOeOoRXOvuznelkPGzeeHBW2X6fo876kzd91dzzGyzXGONdUiByFPjMf1mHYBoOepwRT4rGSr5tEf7pNLgMn0sFF8F8KbzOWxbIr362870ZldPcqhk0UAoBQCgFAKAUB8Y41OgFARTbz2QfgN5ah+XAZ4+LPdjizQEorggEEEHkRyNAfSaAZHkoAKA+0AoDrmmVBl2VR3sQB/GgPsUisAVIYHkQQQfWKA54oBQEVcbyWcb8El3bI/iNNGrewtmgJKORWAZSCDyIOQfWKA50Bj3t9FCvFNJHGvjSMqL7WIFAdGzttW0/5i4glx9FKkn3SaAz6A+ZoBkeSgFAfaAUBxkcKCWIAHMk4A9tARSbz2TPwC8tS/LgE8ZbPm4s0BLAg6igPuKAUBHbQ27awHE9zbxHullRD/wBxFAZFlfRTLxQyRyL40bq49qk0Bk0B8zQDNAfaAUB84qA+g0AoBQEfvBtiKzt5biY4jiXiOOZPIKO9iSAPKaA86w7YvN4topbySNHbsSxijPgRxL4RJ8d9AAzfrEaAaUBeNr0dbMSIRCygYYxxOgaQ+XjPhZ8xoCnd/dz32be2iwySGwmnR0jZ2KxyhhlSCcHQ6MdcEjXBJAtfpH3KtLyCaaaP8vHC3VyhmDLwhnUYBwwznQjtNAea9ytmJc39rBLnq5ZVVgDglc6jPZnlQHrTd/d62sozHaxCJCckAscnAGSWJJOAO2gJSgFAUP8AhGbeLvDZpkpFiWUgaCRgVjUnsPDxny8VASv4Oe8PHBNZOfChPWxg/RsfCA8gfX/mUBcdAef+nbfmY3LWEDtHFEB1vCcGR2UPwkjXgCkadpznOBQFg7k9HOzksoC1vDcNLGrtLIok4iyhsrxZ4V10x2d51oCt+mTchtnp1tm8q2U7ASW4djGkvNTjOqnGmeRHPUAAXJvhvF8B2dLdcPEyIvAvYXbhRc/5ckE+QGgKS6KtmjbO0ZZdpSNOYk6wRuxHESwHIYxGufkjA1Xs0IFs7ydGFjcREQQpazqMxTQL1ZVxyJC4DDPPt7iDrQGpdAiTrdbVS6Z2nVolkZ2LMWUzLzOp8h7sUB0dO25dpFatewx9XO8w42Vm4X4+IsSpOAc65GKA0/oP3ctr66nju4hKiw8Sgsy4bjUZ8Eg8iaAlOmHcSLZghurBpIld+rZA7Eq3CWBVieLGFOQT3UBsHQNvxc3MktndSNLwR9ZHI+rgBlVlLc2HhAgnXnrywBZW+m80WzrR7mXXHgomcF5DnhQewk9wBPZQFD7r/Ct4to8N7K/weMdY8aErGqg4CIvIEkgZPhYzqcUBddx0cbMeIxfA4VXGOJF4ZB5eMeFnzmgKOO3L3d7aElskjSwIwPVSE8EkTeECPo3wea9o1yBigPRewNsRXdvFcQnMcq8Q7weRU9zAgg+UGgKM6WOlOaWZ7SxkaOGMlHlQkPIwOGAI1VAdNOffg0BYG43RbZ29uhuoI57mRQ0rTASAMdSqhsgAZxnGTz7gANO6Xtyxs4JtHZha3wwSVYmKhc/JdcHwQSApXkcrpzoDaeh7pGO0Ua3ucfCol4uIAASpyLYGgYHGQNNQR2gAYfTRuJataXF6icFzHiRnUnEg4grBgdORzkDOQOygKM29sx7G5UKSCFimjftw6LIpHmJx51NAetN1NtLeWcFyuPyqBiB2PydfUwI9VAaP0zubgW2zoyQ0xe4lI14YYUZtfO3LyrQFDbkbMS5v7WCXJjllVWAOCVzkjPZnlQHrXYGwbeyi6q1iWKPPFwgk5bAXiJYkk4A1J7KAkqAUBT/4SO0GW1tYQSBLKztjtEa4APeMvn1CgNb/AAbYAby6ftWEKPMzgn7ooD0JQEVvHu/DexpHOGxHIsqlSAwdDkEEg95B8hNAc95Pmlz6GT7jUB5V6Mf0rY+mWgPXlAKA6L67SGN5ZDwpGpdiexVBYn2CgKq2Huu20dlX9xKv/wBRtN2nj4uaiMn4OmfF05+K1AU/0d7eNhtGCZsqgbq5QdPybeC2fq/K86igPXYNAedunvdGWO8a+RWaCcLxsBkRyKojwccgQAQT2kjuoDWd0ek2/sFEcbrJCOUUwLKvkUghlHkBx5KAs3ZvSxs/acZtNpQmFZcAkvmEkEEZccLRnIBzjAxqaA3/AH93dN7s6e1jIDMoMeTpxIQ6gnuJXGfLQHlS3uLrZ9ySpkt7iI4P6rDyEHmCOw6EUBZ273TzcJhbyBJV7XiPVvjvIOVY+bFAWpuNtPZ96017ZfnpgguAxIkBUEIGXJA0z4Q0ODqcUBA/hBfor/nR/wC6gKx6C94Lazup3upViVoeEFs6txqcaA9goCW6WN8U2vJb2OzlebDl+IKV434SAFDYOAvESTj+FAbr0N9Hcmzg89zw/CJVCBFIbq0zxEEjQsSBnGg4eZzQGr/hK3zcdnDk8AV5COwsSqg+oA/9RoDv/BngHDfP25iX1flT/r/CgLvoDzn+EdDjaMLeNbLnziSXX2Y9lATHRJtqSLYW0ypObcSPGfFLRZGPMwz6zQFT7oRB7+zVtQ1xECPIZFBoD2ZQGpdK8AfZF6G5CPi9asrj+IFAecejC/aHatky/rTLEfNIeqP8GoD0b0s/oi99GPvLQFX9M+wM7P2beqNUhjhk0/VKBoz5ADxD94UBL/g47f4oZ7JjrEeujBP6jYVwPIGwf36Al93j8Ml2vtM6x8D2lsezqo1Jd1ParNg5H+agKV6L/wBLWXpl/wBaA9dUAoBQFV/hDbGaawjnQZNtJlvJG44Sf+oJ6s0BX/4Pm1li2k0THAuImRfrqRIB5PBD+vFAelKAjtv7ahs4HuLhuGNOZ5kknAAHaSeygOvb0oayuGGcNA5GQVODGSMg6g+Q0B5Y6Mf0rY+mWgPXlAQO8m86WktpCV45LuYRIoYAhf1pD3hcjTtyKA1vpeu2kjttmwkiXaEoQkc1hUhpG83LTtHFQHfa7k30aJHHteZUjUIqi2gwqqAABpyAFAUT0qbqSbPvSryGUTjrhKVCcTMTxggaAhs6DsIoC++h7eH4ZsyEscyQfkJM6nKAcLHPPKFTnvzQH3c3fL4XdX9nOIxLbTOqKoIDwBuAEhicsD8rkPCXSgOO8PRTs26yTB1Ln9e3PV69/D8g/wDTQHnjpB3SbZl2bdnEilRJG+MEoSQMjsIKkerPbQFx2u+81jsPZdyyq/FIkMvGCW6gdaMrhh4fAi4Jz5jQFhbR2NZ7QiVpoop43UMjkAnhYZBVh4S5B5g0BU3SP0NwQ28t1Ys6dSpkeFzxKUUZYqx8IEDJwSc47KA1boBuXXayqpPDJG4cdnCBxAn94D20BaH4QX6K/wCdH/uoCuOgTZkVzcXkM6B45LYqynuLpqDzB7iNQaA1jffdibZN7wBmwCJLeYaFlBypyOTqdD5RnkRQHoTot35XadtlsLcxYWZB290i/wCVv4HI7iQNL/CR2KzR212oysZaKTAJwGwyE9wyGGe9l76AwPwab4CS9hJHEyxyKO3Cl1Y/960BfFAeavwhb5ZNqKinPUwIjDuYs8n3XWgN66Jt0mOwrhH8Fr8SFc9iMnVxt7QW8xFAUXsqQ2l7E0oKtbTqXU8wY5AWGnaMGgPZysCARqDqDQGldMt+IdkXWcZkCxKO8swB9i8R9VAUb0LbEa52rA2Mx2/5Zz2Dh+R6+Ph9h7qAvrpa/RF76MffWgFzsUX2xUtzj8rax8BPIOI1aNvUwBoDzFu5tK4tLg/B+ITOrwcONcyAx4x4wYgjygUB6mstirZ7KNsuPyVu4JHa/AxdvWxJ9dAeaui/9LWXpl/1oD11QCgFAdVzbrIjJIoZHBVlYZVlIwQR2gigKH3r6FbmGbr9lvxKG40jZ+CaNgQRwsThsHkSQRpz50Bsuyd694EQRzbLE0g06zjWLPlbBK582B5KAk9m7pXt7PFdbZeMLCeOGxh1iV+xpDk8TDuyfPjKkCZ34l2g0csFlaxyLLEV6951TgZgykCMr4WBgg5xry0oCmdidFW2La4iuI4oeOF1dQZUwSDnB15HlQFv/wCNbYx+jIM9/wANXHs6v/WgNEuN2Nty7Ti2hcQQuYWBSFbhURVGcKCc41OScanPqAyRsXbh2ou0pLa2dkUokPXKFSMhhhTzDeETxduTpjQAWzsieV4la4iEMpzxRLIJQupA8IAZyMHlpnFAVZ0o7ubT2oI0WxhjELsUlNyrOynTGMDhBwpI15CgI3o73U21sqV2S3hlilAEkTTquSueFgwzwsMnsOh5csAJ+jfavw+42jbvFBN1xkijZ+IsGyWUlRjGvDg89eVAbnbb37TROG42PMZhpmCaNomOOeckoCezXHfQGl3XR5tHbF8braQW0hwFWNWV5BGNQi4yASSxLN2k+DjAoDdek/c6S72dDZ2SIOrkj4VZuFVjVWTme7I8tAQe7NhtnY46gQJtCzB8Dq5AkkeTk4D9nM8OCM9ooDu3v2rta/ge1tdmyQLMOCSaeWMEIdGUDPaNCdTgnAzrQEn0WdG67MVpZWEl1IOFmUeAi8yi51OSASTzwNBjUCN6T9l7V2jEbWKzhSFZeISG5VmdV4gp4eEcGQcka91Aa10eblbY2XcNMltDKHTq2QzquRkNkMM4OR3HtoCx+kDdL/FLDq3VY7lVEkfhZCS41jLAaofkk47jjQUBUW7fRrtuyuEuLdIlkTsMyFWXtRhnVT/6jBANAXjs9Jbu2kj2jaxx8eUaISiZXQgeFkAcOudOYwDmgKqn6Lr7Zl4t3sllmVDpDIwR+E6NG2SFdcduQeWmQDQG5z75bSMeI9jTicjGHlj6oN38QILD2ecUBqG7PRBPcXJvNsOCXbrGgRuJmYnOHYeCqjlwqTppkUBdcaBQAoAAGAAMAAaAAdgoCtukzopj2gxuLdlhuseFxD8nLgYHFjVW5eEAdBqO0AdO6W1dr2MK213s+S4WIcMc1vJGSUGiqwLa4GgOhwBkdpAh97tg7X23LGklutlaRnIEsiuxPIuQmpbHIYAGTr20BY2425sGzIOqhyzMeKSVvlyN2cuSjsXs15kkkDVukuy2tfRS2kFrCkDPrKbhS8iKwZdMDq8kAkansoDO6Ok2tbpDa3ttCYY14BOkw41RVPACgzx6gLkEaEHXByBFW3RYV2418TH8F4zOqZJfriAdRjAAkJcHPYKA2ffWfaLJJBZWkUiyRlevknC8JYMpHVka4GDni7eWlAU3sHos2xa3MNxHDCXhcOA0qYODyOvI8qAv7YF1cSRk3dutvIGwESUTArgHiyFGMkkY8nPWgJKgFAKAUAoBQCgPhOKAjpdv2qnDXMAPcZUz/Ovl0duL1ei+w4fGS0/arf7VP719HF6vRfYco94bViFW5gLMQABKhJJ0AGupzQPD1Vn4L7Dnc7cto2KSTwo681aRVYZAIyCdNCD66HyNCpJXUXbcdXxktP2q3+1T+9D7xer0X2D4yWn7Vb/ap/eg4vV6L7Dkm8VoSALmAknAAlTJJ0A50HF6vRfYSdDiKAxb7aMUODNLHHxcuNgucc8ZOtD3CnOfNVzE+Mlp+1W/2qf3oe+L1ei+wybLasExKxTRSEDJCOrEDlnQ8qHmdKcFeSaMyhzFAR1xt22jYo9xCrroVaRQw0zqCdNCKHVUKjV1F23HX8ZLT9qt/tU/vQ+8Xq9F9hmw30Tx9akiNGMnjVgUwueI5GmmDnzUPDpzUuC1n2GF8ZLP9qt/tU/vQ98Xq9F9h9G8dodBcwZP/wCVP70uOL1ei+w53G3baNij3EKuuhVpFDDTOoJ00IofFQqtXUXbcdfxktP2q3+1T+9D7xer0X2D4yWn7Vb/AGqf3oOL1ei+w5R7w2jEKtzASxAAEqEkk4AGupJoOL1ei+wk6HE6Ly7jiXjldUXlxOwUZPIZND1CEpu0VcwfjJaftVv9qn96HTi9XovsO2225bSMEjnhd25KsiljpnQA66Ch8lQqRV3F23EhQ5CgFAKAUAoBQCgFAKAUBG7f2wtrEZGGSfBRM4LN2DPYNCSewA8+VeoQlOSjHSz5KUIRdSo7RWdv+6W9C95Vu1tqy3LZmbiHMINI17sLy9ZyfLV/QwFKmryV37/wjJ4zLuIqtxovgR92l75aepWXuMKpyzFJJuTuxQ+GRs789D6WP+otRMf6vL+60W+QvX4f5fbIkN8Pn1z9ZP6UVccl+he/8IleUfp6fwf7TIirEzx8oDttvlp9ZfvCo2M9BPcWeRvXqW8uysybYUBo/SZ/9v8Av/8A66sMmen6n+Cry36i/ij3SNGq/MUbX0c/OX9Efvx1TZW50Ov8Gs8nfQVd8e6RY1VJeigKj3r+eXH1x9xKv8meg62ZTyi9Zj8K72RVWBQm/bD/AEPN6O4/nJWWxfpZ72fpWTubh90O5GgitSj82lpYqPi/QT3PuLDJHr9H4o95Kb0/PLn64+4lR8meh62TvKL1mHwrvZGVYFAfKAyNnfnofSx/fWouO9Xl/dZbZD9eh1/ay6azRszWekH5p++v+tSMH6eG8j431St8P5RWlac/PiW3S+fW312/pS1XZU9Ct/4ZofJv09T4H90C26oTUCgFAKAUAoBQCgFAKAUBW3SHdFrlUz4MSDA/zMcsfYE/j31bZKpq8p9X58Ci8oazjRp0V+5uT6sy/wBjV6uTJmVbbPkeOSVVzHF8tsgAHAOOeScEH1ioVfHQpTVOzbLnBZFq4mj57hKKd7Xvd2/F1bTp1GLU0pjI2b+eh9LH/UWomP8AV5f3Wi3yF6/D/L7ZFjb3W0EUUlwbaCSTKAmRFJOWWPJOMnA/kKztODnJRWtm24xKnBybdopuyexN2Rot1taN0ZRZ2iFlIDrHhlJGOIacxzqzWS6nT7/Ep15UUU+ZJ9a8CLq6MUdlt8tPrL94VGxnoJ7izyN69S3lm717yi1AVAGmcZVT8lV5cbY1xnkO0g8sEjP4ehKtPgx7dhsMTiaWFpedq6NCS0t7F+Xq97aT0WXee7Ykmdh5FCqB5AAv881cRyZRSztszk/KKu3+iEUtzfa2+6xj7T2zNcCNZmDdXxYbhCsc8PPh8E8uwCvuHwPmavDi7q1j5jcswxWEdJw4Mrp5tFlfbnWna+owKsCgNr6OPnL+iP346pcrc6HX+DWeTvoKu+PdIy95t83DtFakAKSrSkBiWGhCA6YB0yQc66dp44TAusuFJ2j3kzKGVKeCfAS4U9mpb7Z2/cmra3fMa/HvNdggid/WEIPkIK/yxU95MotZm0U8PKLEJ/qhFrZZr6p+JgX120sjyPw8TnJ4cgcgumSccu+pGEoOjDgN3zkLKuNp4yrGpBNJRSs8+fPr16di3HRUkrDfth/oeb0dx/OSsti/Sz3s/Ssnc3D7odyNBFalH5vLSwKj4v0E9z7ifkj1+j8Ue8uG42FbOxd7eFnbUs0alicY1JGugFZg3irVErKTIfefYVslpO6W8KsqEhljUEHvBA0Neot8JHuNWcszebP3FbGtafl5kbO/PQ+lj++tRMd6vL+6y2yH69Dr+1m79IO05oWtxFIyBhJxcONcdVjs7Mn21TYKhCtU4M9Fr9xqMo4ueFwrq00r8JLOr5mpP8I0282vPKvDJK7LnOCdM+yrengKNOSkr3XvMzWy5iatOVOSjaSs7IwqmlOS26Xz62+u39KWq3KnoVv/AAzQ+Tfp6nwP7oFt1RGoFAKAUAoBQCgFAKAUAoCs+kCArd8XZIisD3kZVh6sL/1CrjJU1aUOv8Gf8oqTcKVVarx/K7bvsNaq3MsSFltd44JoAFKTanOcq2FUkHt0UaVXYjAOpV85F7PoaLJ+W4UMOqNSDfBuk1sd3Zre3nv7rEfViZ0yNm/nofSx/wBRaiY/1eX91ot8hevw/wAvtkWhvdZPNavHGAXJQgEgcnVjz8grPUp8CcZPU7mxlT85TnC9uFFq+9NFf3e7NzGjyOg4UUs2HQ6AZPbrVxyrT6L+niZ1eTNSTsqseyXgQ9WhmTstvlp9ZfvCo2M9BPcWeRvXqW8kt7JS15OT2NwjyBVAA/mfWaj5MilRvtZN8opt4iENSivrdt/jqImrEz5I3+yjFBbylgfhCl+EDHCMIVGc6nDa1WYXGzrVnF6LM02U8kUMJhOFG7mmk3fM7p3sraM2bOyOqzMyTu6twY/hTr8pLWRh5xwkVS5W50Ov8Gw8l0nCafSh/sQKrgYHIVcxiopRWhGTq1ZVakqk9Mm297zmRZWxlkSNSAXYKCeQycZ8vm7eVcMVWdGk5pZyZkvBxxeIVObsrNu2myV7L+5tNmdm1rPqZpIs8XVtjixjPgq3L114wVaValwp6bnbLGEpYauoUr2cU87vt8DEqWVJv2w/0PN6O4/nJWWxfpZ72fpWTubh90O5GgitSj83lpYFR8X6Ce59xPyR6/R+KPeXjWYNwQ+9/wAyuPRtX2POR7p6e3uKmNa4/MzI2d+eh9LH99aiY71eX91ltkP16HX9rLJ3o3eF2Yj1vVmPiHyeLPFwf5hjHD/GqCjXnRlwobs5r6+HpYil5qqna6eZ2zpNbHtNS3g3U+DRdZ1wfwgvD1fDzz28Z/lVhh8oVqlWMJWs/d/0qcXkbB08PUqQUrxV1eSa1f8A5Xea3V0ZAlt0vn1t9dv6UtVuVPQrf+GaHyb9PU+B/dAtuqI1AoBQCgFAKAUAoBQCgFAQ29OwxdRYGBInhRseWe1Tj9U/w0OuK6UasqU1OP8AfceKtGnXpyo1Oa/o9TXvX1V1rKrurdo3McilHHNW5+fyjyjStJQxNOsrxfVrMRjsnV8HL9avHVJaH17fc862HXXcgCgMjZv56H0sf9RaiY/1eX91ot8hevw/y+2Rmb5xKb65yoPhJzAP/CiqLk6lTnSblFPPs9yLTLuNxNGrTjSqSiuBoTa/dPYyH+Dr4q+wVP4vR6C7EUXKmNf/AN0/ml4nZXYgnZbfLT6y/eFRsZ6Ce4s8jevUt5tG/wDsZklNwozHJjjPiOAFye5SANe8HPMVWZPxUabdOeh6N5f5ZyfPFQjVpK8oqzWtx03W1q7vrta2hmp1eGNPpckAFmIXOFLMVGdThScDJHYK4ww1KE3OKs3/AHcTq2UsTWoqhUleKtqV82ZZ7cJ2XvPldiCbPuBCHnlRhlWhZSO8FkBqlytzodf4Nb5NycaNVrVKPdIg9rbNe3lMUnPUq3Y6j9YfwyOwnzEzcHio1oJN/qX9uVmV8myw9R1aa/8Ajk8z2X/a9nu2rPtSxP8ATXuII1B8hqXOEZxcZK6KqjWqUZqpTdpLWfXYkkszMTqWZizE+UsSTXmlShSjwYKyOmKxlbFT85Wd3a2hLNuSSPldCMb9sP8AQ83o7j+clZbF+lnvZ+lZO5uH3Q7kaCK1KPzeWlgVHxfoJ7n3E/JHr9H4o95eNZg3BD73/Mrj0bV9jzke6ent7ipjWuPzMyNm/nofSx/1FqJjvV5f3WW2Q/Xodf2s69pwKZ58qv56XsH0j1ywVCnKhFuKb3LaTcs5QxdPGShCrJJKOZSaXNj7zoWFQchVB7wBUuNClF3UVfcioqZQxdSLhOrJp6nJtd5zrqQyW3S+fW312/pS1W5U9Ct/4ZofJv09T4H90C26ojUCgFAKAUAoBQCgFAKAUAoDGvrCKYcMsaOBqAyg4PeM8j5qHqM5R0PSQ77l2Z16th5pZR/vrqsRVWib7WcnRovO6cPkj4HH4kWfiP8AbS+/X3jNbpvtPnmKHsofJHwOcO5lorKwR8qwYZllOoIYaFtdRXyVapJWlJtbz3CFKnLhQpxT2qMU9mw7b/dS2mkaWRGLvgsRLIoOAFGisANAK+Qq1IK0ZNdYnGnUtw4RlbNninmzvS1tZj/Eiz8R/tpffr1xmt032njzFD2UPkj4D4kWfiP9tL79OM1um+0eYoeyh8kfA5JuVZgghHyCCPy0vMHI/W1r5KvVkrOTtvPcIUoS4UKcU1rUY+BsBGdDXI+kJc7o2bnJhC+jZ4x7EYCukKtSCtGTXWKihUd6kYye1xTfa1c6PiRZ+I/20vv164zW6b7Tn5ih7KHyR8B8SLPxH+2l9+nGa3TfaPMUPZQ+SPgZ2yd3YLZy8KsGI4SS7vpkH9ZjjUCvE6k585t7zpFQhFxhFRT2JLuXvM68s45V4ZUV154YAjPfryPlrweozlHQyFfcqzP/AA2HmllH++uyxFVaJvtZydGi3d0ofJHwOPxIs/Ef7aX36cZrdN9p88xQ9lD5I+A+JFn4j/bS+/TjNbpvtHmKHsofJHwJS22PFHAbdVPVMGBUsxOHzxeETnXJ7a4tt52d1NxknGyta1kklbRm0EX8SLPxH+2l9+u3Ga3TfacPMUPZQ+SPgfRuTZ/Rv9tL79fJV6slZydt56hTpQkpRpxTWdPgx8DYq5Ho6L60WWN45BlHBVgCQcHyjUeqh6jJxd0QfxIs/Ef7aX367cZrdN9px8xQ9lD5I+Bzh3MtFZWCPlWDD8rKdQQw0La6ivkq1WStKTa3nuEKUHwoU4p7VGKezYJtzLRmZij5dixxLKNWJY6BtNSa+RrVIq0ZNLeJwpVHwp04t7XGLebNs2HD4kWfiP8AbS+/XrjNbpvtPHmKHsofJHwHxIs/Ef7aX36cZrdN9o8xQ9lD5I+B32O6drDIssaMHQkqTLIwBIKnRmwdCa8zq1Jq0pN9Z0hGnTvwIRjfNmilm06UvcTlcwKAUAoBQCgFAKAUAoBQCgFAKAUAoBQCgFAKAUAoBQCgFAKAUAoBQCgFAKAUAoBQCgFAKAUAoBQCgFAKAUAoBQCgFAKAUAoBQCgFAKAUAoBQCgFAKAUAoBQCgFAKAUAoBQCgFAKAUAoBQCgFAKAUAoBQCgFAKA//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4360" y="1533067"/>
            <a:ext cx="2586330" cy="879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0299" y="5264065"/>
            <a:ext cx="2142840" cy="1402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8048" y="5416689"/>
            <a:ext cx="3030870" cy="1309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5716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070122"/>
            <a:ext cx="7082589" cy="1342941"/>
          </a:xfrm>
        </p:spPr>
        <p:txBody>
          <a:bodyPr/>
          <a:lstStyle/>
          <a:p>
            <a:r>
              <a:rPr lang="nl-NL" dirty="0" err="1" smtClean="0"/>
              <a:t>Flipping</a:t>
            </a:r>
            <a:r>
              <a:rPr lang="nl-NL" dirty="0" smtClean="0"/>
              <a:t> the classroom</a:t>
            </a:r>
            <a:endParaRPr lang="nl-NL" dirty="0"/>
          </a:p>
        </p:txBody>
      </p:sp>
      <p:sp>
        <p:nvSpPr>
          <p:cNvPr id="3" name="Tijdelijke aanduiding voor inhoud 2"/>
          <p:cNvSpPr>
            <a:spLocks noGrp="1"/>
          </p:cNvSpPr>
          <p:nvPr>
            <p:ph idx="1"/>
          </p:nvPr>
        </p:nvSpPr>
        <p:spPr>
          <a:xfrm>
            <a:off x="457200" y="2419912"/>
            <a:ext cx="7717809" cy="3064795"/>
          </a:xfrm>
        </p:spPr>
        <p:txBody>
          <a:bodyPr/>
          <a:lstStyle/>
          <a:p>
            <a:r>
              <a:rPr lang="nl-NL" dirty="0" smtClean="0"/>
              <a:t>Concept: de </a:t>
            </a:r>
            <a:r>
              <a:rPr lang="nl-NL" dirty="0"/>
              <a:t>theorie uit je les online beschikbaar maken </a:t>
            </a:r>
            <a:r>
              <a:rPr lang="nl-NL" dirty="0" smtClean="0"/>
              <a:t>(filmpje, website, …) en </a:t>
            </a:r>
            <a:r>
              <a:rPr lang="nl-NL" dirty="0"/>
              <a:t>leerlingen in de klas gedifferentieerde verwerkingsopdrachten laten doen</a:t>
            </a:r>
            <a:r>
              <a:rPr lang="nl-NL" dirty="0" smtClean="0"/>
              <a:t>.</a:t>
            </a:r>
          </a:p>
          <a:p>
            <a:endParaRPr lang="nl-NL" dirty="0" smtClean="0"/>
          </a:p>
        </p:txBody>
      </p:sp>
      <p:sp>
        <p:nvSpPr>
          <p:cNvPr id="4" name="AutoShape 2" descr="data:image/jpeg;base64,/9j/4AAQSkZJRgABAQAAAQABAAD/2wCEAAkGBxQTEhQUEhQUFhQUGR4XGBUUFhkWFhkXHhsYFhoXHh8YHCghGBomHBsbIjElJSk3Li4uHB8zODMsNygtLisBCgoKDg0OGxAQGzQlICU1Nyw4MjIxMCw3Mi83NC4tNiwsLzUwNCwsNDQsMDQsLDc0LCwsLzQsNSwsLCwsNCwsLP/AABEIAJ4BPwMBEQACEQEDEQH/xAAcAAEAAgIDAQAAAAAAAAAAAAAABQcEBgIDCAH/xABPEAACAQMBBAQICAwEBQMFAAABAgMABBEhBQYSMQcTQVEiUmFxc4GR0hQWMjRTcpOyCBcjMzVCVIKhsbPRFWLBwkODkqKj4fDxJERjw9P/xAAbAQEAAwEBAQEAAAAAAAAAAAAABAUGAwIBB//EAD8RAAIBAgEGCQsEAwACAwAAAAABAgMRBAUhMUFRcRIUFTJSgZGx0QYTMzRTYXKSobLBIkKi8ILC4dLxI0Ni/9oADAMBAAIRAxEAPwC8aAUAoBQCgFAKAUAoBQCgFAKAUAoBQCgFAKAUAoBQCgFAKAUAoBQCgFAKAUAoBQCgFAKAUAoBQCgFAKAUAoBQCgFAKAUAoBQCgFAKAUAoBQCgFAKAUAoBQCgFAKAUAoBQCgFAKAUAoBQCgFAKAUAoBQCgFAKAw9sbQFvC8rAsExouMnJC9vnr6k20lrPqSztuySb6krmtfjAi+hl9qe9Uzk7EbPqV3K2B9p/GXgPxgRfQy+1PepydiNn1HK2B9p/GXgPxgRfQy+1PepydiNn1HK2B9p/GXgdw34j6oydVJgOI8ZTOWVnz8rlhTXF4aoqqpWzv/vgTI16EsO8Sp/oWuz2paLX0tHT+MCL6GX2p71duTsRs+pD5WwPtP4y8DN2PvhHcTLEscils4LFcaAt2HPZXGthqlFJzWkk4fFYfE8LzM7tK+hrXbWbJXA7kVvDtxbRUZkZ+NuHC400LZOSNNK6U6cqkuDHSealSnSpyqVHZLe9LtqIP8YEX0MvtT3qk8nYjZ9SDytgfafxl4GfsPexLmXqljkU8JbLcONOEY0Oc61xrYapRtw1pJWHxNDEKToyvwbXzNab7dxw2xvhHbzNE0cjFcZK8ONQG7T5a+0cNUrJuC0Zj5iMXh8NwVWnZtX0N5rtatxh/jAi+hl9qe9XXk7EbPqRuVsD7T+MvAfjAi+hl9qe9Tk7EbPqOVsD7T+MvAyLTfu3Y4dZY/wDMyhl/7CSPORiuc8HXgruPZnJFHG4Ss+DTqq+x3j3pLqvc2T4QvBxqQy8PECpBBGM5B5Go1yVwXwuC9JqS9IMRH5mX2p71TFgK7V0vqQJ5TwUJOLqZ1m5svA+/jAi+hl9qe9X3k7EbPqeOVsD7T+MvAfjAi+hl9qe9Tk/EbPqfeVsD7T+MvAldj71W9wwRWKSHkkg4SfICCVY6cgc1GqUalLnq3926CZRq0q8XKjNSS2aVvTtJb7WO/eHba2iI7ozcb8AC40PCzZOSNMKa+U6cqklCOlnqc4U6cqlR2jHe9aWr3sg/xgRfQy+1PeqVydiNn1IHK2B9p/GXgPxgRfQy+1PepydiNn1HK2B9p/GXgPxgRfQy+1PepydiNn1HK2B9p/GXgZsm98Yt1uOrkw0nVBfB4sgM2eeMYWo6ozdTzVs/9ZOdSkqLruX6LKV7PQ2lo06WYX4wIvoZfanvVI5OxGz6kHlbA+0/jLwH4wIvoZfanvU5PxGz6n3lbA+0/jLwO+138tmOHWWPysoYf+Msf4Vzng68M7j2Z/8Ap2pY7CVXaFVX2O8frJJfU2W2uEkUPGysrcmUgg+sVGJUouLs0dtD4KAUAoBQCgFAKAUAoBQEFvv8xm8y/fWvdL0kd67xLmT+GX2squtYfmwA5AAkkgAAEkkkKAAOZJIFeKlSNOPCloO+Gw1TE1FSpK8nfYtCbed5tCMv/Crj9nuPsZPdqNyhh+l9H4FjyDjuivnh/wCRkzWsiWp6yN0zcJjjRkziKblxDWoKqxq46MoPN/yRdyw1TD5GqU6mZ6dKf76exsi6ujGE7uR89i/f+41VeVfRx3/hmk8nOfV+Ffci1KpDSmndJf5mH0n+x6m5P9YXWQMreo1Or7kV/WiMKbH0f/PB6N/5pVTlXRDrNR5Oc2t/j+Tp33+ezfufcWvWSvRy3/hHLyk9JS+H/aRBVaGcO5bRzG0oQ9Ur9WXyMBiFIGM5/WAzjmaivGU1W8y73+hbLI9eWEWKi01Zu2e9k2m9Fs1m9Og6alFSbVuNtEr11uSeBo3dR2K4+UB3Bgc47wTzJqhynQUJKcdff/022QsZLEUuBUd5Qas9sXqe55l7mloSNUTkPMKu6XMW4yWM9YqfE+9nx2wCTyAz7Na+zkoxcnqznOhRlWqxpR0yaXa7GVfWMkL8EqFGwGwSDlTkAgqSCND7K44fFQrp8HVtJmPybVwTjw2mpXs1fVa6zpPWtWsxyP8A2NCD2EHsNdpwjOLjJXTIdCvUoVFUpu0lr/v11PQzZtu7TafZ9sznLrPwOe8iOTDHHaVIJ8pqhw1PzeMUNl+5m2x9VVsmTrRVlKMXbZ+uN11O6RrNaAwhziiZiFRWdjyVFLHv5AVyq14UknN2JeEwNfFNqir2zvOl3tGR/hVx+z3H2Mnu1w5Qw/S+j8CbyDjuivnh/wCRL7RgdNmwh0ZD8JJw6lTjq5Ow61WUZqeOUo6G39rNFiqUqWSZU56VCKedP98dazGu1fmFFAKAk93tttaScQyY2P5ROeRy4gPHA9uMdxFbjsIpxdSC/Uvr/wB/9GiyNlOUZrDVn+h5k3+16v8AFvStC5y13tyNwwBByCMgjkQeRqiNQ007M5UPgoBQCgFAKAUAoBQCgILff5jN5l++te6XpI713iXMn8MvtZVdaw/NjlFIVZHXHEjq4yMjKMrgHBGmnfXHEUfPU3C9r+Nydk3GLCYmNZxukmrXtpi46bPbsNjff27AJ4bbQeJJ/wD0qqnktxi3w9Hu/wCmkoZew9WrGn5qWdpc9a3boE50iPm1gPfKp/8AHLUXAesQ6+5k3Kitga69y++BX1aUwBO7kfPYv3/uNVXlX0cd/wCGaTyc59X4V9yLUqkNKad0l/mYfSf7Hqbk/wBYXWQMreo1Or7kV/WiMKbH0f8Azwejf+aVU5V0Q6zUeTnNrf4/k6d9/ns37n3Fr1kr0ct/4Ry8pPSUvh/2kQVWhnDKTaDiB7fwereQSNoeIkcHCM5xgFAeWf8AWA8DwsR55v323F9HLXAwKw0Ifqs43vqbbea2mztpMWp5QmwblWxaaRv1Y4nJPlYcKj1jiPqqmytUX6Ya9P4Nb5NUZRjOq9DaivfbO+zN2mvJyHmFW1LmLcZvGesVPifez5ImQR3gj26UqR4cHHarHnC1vMV4VbX4LT7Hcz9sbUe5k6yThyFCgKCAFBJ7ScnJOtRsJhFh0892ywyplTjnBjGPBjG+u7bdrt6NitmMKphUE3d2pTZsDH/i3JkH1eqdAfMQoI8hqipVFUx3CWjP3WNviqMqGSJUpaYxjfe5qVuq9mQlXpiDnDMyEMjMrDkUYqe7mDXGth6dZJTWjqJmDx9fCNui0r5ndJ+/WmTW721J2uYQ00xBcAhpHII7iCcGqzG4OjSpcKCz5tb8TQ5JyricViPN1WmrN82K0Lalc2bpL+bxemH9OWoeB9Yh19zLHKXqFfcvvgV5WlMCZ+wtnie4jiLFQ/FkrjOisw5+UVBx9edGCcNv4Zd5EwlHE1KirK6Ub6Ws/CitXuZjXtsY5HjJBKMy5HI4JGcdnm7K7YWs61JTekiZUwkcLiXTg82Zq+nOk7P+59J01IK8tXcmbisoc9gKDzIzIP4AVk6sVGcorU33n6SpupGM3plGLe9pN/UnK8AUAoBQCgFAKAUAoBQEFvv8xm8y/fWvdL0kd67xLmT+GX2squtYfmxyijLMijm7Kg7BlmCDPkya416yo03Nq9v/AETMBg3i66op2vd33Jy/BsD7j3ZB0i5fSH3arZ5UjKLXBec0GHyCqVWNR1dDT5ux32k90hri1gB5iVR/4pahYD1iHX3Ms8qO+Crv3L74Ff1pTAEpuzfJBcxySEhF4skAsdVYDQa86rspU5zhFRV8/wCGaDyfrU6dSp5ySjeOt21o3r47Wnjv9lJ7tVHFq3QfYaTjOH9rD5l4kLvttOO4toXiJK9cV1UqchGzoRntrvgIuOJSas8/cRsrW4hUaaafBd07/uRpdaEwhsfR/wDPB6N/5pVTlXRDrNR5Oc2t/j+Tp33+ezfufcWvWSvRy3/hHLyk9JS+H/aRBVaGcJrYm7UlzE8kbplZCnA+QMBUbIYA4+UdCPWKqK2PnRryja67NSNXh8j4bEYOlO7jJp3azp/qks6utS1NbmZ9tuJclsO0SL2kFnPqXAz7a8zyq7foj2s+0vJ6jGV6lRtbErX623bsZuVlsiO2t3jiH6rFmPynbhwWY9+g8gAAGgqqnOU25Sd2zQU1GLjCKtFZklqX9zvW3necqNOQ8wrV0uYtx+eYz1ip8T72cZmwrEdgJ/hXys3GnJrYz1gKcamKpQmrpyinubRtt1uJOD+TeN17CxKN5iMEHz59Qqpp5Vklacb7vA0dfyfoSlelNx9zXC7Hdd3WzL2PuG3EGumXhH/DjJPF9ZiBgd4A17+/liMoTqrgxVl9f+EnBZIw+FkqjfDktF1ZL32u7vY27e6+cy+kpQLeAAYAmAAHLHVy1ywHrEevuZ2yo74GtuX3xK/rSGCMixSMuBM7ImuWReM8tNMd9RMZOtCK80rvdct8kUMJVnNYlpWWa8uDnv4E3s/4DFKkguJyUYNgwtg4/dqrqyxlWPBlF23Gjw1HJuGnw6U4p2a56ekld9tpR3FnFJESV6/GqlTkRy50IzXLBxccTFNZ8/czplK3EKzTTTindO/74Gj1pDAnOKVlYMjMrDOGVipGQVOo15E1xrUIVklPVnJmDx1bBycqVrtWzpPWnr96OH/zrqSeZPlNdIQjCKjFWSOFatOtN1Kju3r/AL/UCfIT5AMk+QAczSc1CLlLQj7h6E69WNKGmTt/fdrZcOwLEw28UbfKVRxY5cR8JseTiJrJuTk23rzn6LJRTtHQsy3LMvoSFfDyKAUAoBQCgFAKAUAoCC34+Yz+ZfvrXum0pxb2rvPvBcoyjFXbjJfxZU/Xr4w9tabjNHprtRhOSsd7Cfyy8DJ2VKpuLcAgnr4eXpUqHjq9KVCSjJN5tfvRb5Dyfi6WNjOpSlFJTzuLS5ktdi7KojRmo9JhxbRE8uuH9OWpODlGNeLk7LP3Mj42lOrg60KcW20syV3z46iuOvXxh7av+M0emu1GO5Kx3sJ/LLwHXr4w9tOM0emu1DkrHewn8svAdevjD204zR6a7UOSsd7Cfyy8CankH+HRHIx8JbXs/NmqmnVgsa5XVtvUamthK7ySqKg+HwVms78/ZpIXr18Ye2rbjNHprtRluSsd7Cfyy8DZejyQG8GCD+Sfl50qsylVhNR4Mk9OhmgyHg8RQhVdWnKN+DpTW3adG/MgF7LkgfI5/UWvWTa1OEJKUks+t+5HjLuCxFedKVKnKS4Nsyb/AHS2ED16+MPbVjxmj012oouSsd7Cfyy8CxujI5tpSOXXH+nFVBjJRlXk4u6/4jZYOlOlg6MKkWmk8zVnzpajb6jHc6b382/1T/I18eg9w5yKPSdcDwhy7609PE0VBfrWjajFYrJeNdebVGel/te3cddzOvA/hD5J7fIa81sRRdOSU1oetbDrk7JmNjjKUpUZpKUf2vavcXyvIVmzWs+0Bp3Sc2LeEnl1w/py1KwUoxrxcnZZ+5kfHUalXB1YU4uTaWZK750dRXfXr4w9tX3GaPTXajHclY72E/ll4Dr18Ye2nGaPTXahyVjvYT+WXgOvXxh7acZo9NdqHJWO9hP5ZeBsF04/wuI5GPhJ17PkSD+dU8akOO8O6td5+pmsqYas8lOioPh8CP6bO/Pi9GnRnNf69fGHtq44zR6a7UZPkrHewn8svAdevjD204zR6a7UOSsd7Cfyy8DMtbGWQgRxu+fFUkes8h6zXOeOoRXOvuznelkPGzeeHBW2X6fo876kzd91dzzGyzXGONdUiByFPjMf1mHYBoOepwRT4rGSr5tEf7pNLgMn0sFF8F8KbzOWxbIr362870ZldPcqhk0UAoBQCgFAKAUB8Y41OgFARTbz2QfgN5ah+XAZ4+LPdjizQEorggEEEHkRyNAfSaAZHkoAKA+0AoDrmmVBl2VR3sQB/GgPsUisAVIYHkQQQfWKA54oBQEVcbyWcb8El3bI/iNNGrewtmgJKORWAZSCDyIOQfWKA50Bj3t9FCvFNJHGvjSMqL7WIFAdGzttW0/5i4glx9FKkn3SaAz6A+ZoBkeSgFAfaAUBxkcKCWIAHMk4A9tARSbz2TPwC8tS/LgE8ZbPm4s0BLAg6igPuKAUBHbQ27awHE9zbxHullRD/wBxFAZFlfRTLxQyRyL40bq49qk0Bk0B8zQDNAfaAUB84qA+g0AoBQEfvBtiKzt5biY4jiXiOOZPIKO9iSAPKaA86w7YvN4topbySNHbsSxijPgRxL4RJ8d9AAzfrEaAaUBeNr0dbMSIRCygYYxxOgaQ+XjPhZ8xoCnd/dz32be2iwySGwmnR0jZ2KxyhhlSCcHQ6MdcEjXBJAtfpH3KtLyCaaaP8vHC3VyhmDLwhnUYBwwznQjtNAea9ytmJc39rBLnq5ZVVgDglc6jPZnlQHrTd/d62sozHaxCJCckAscnAGSWJJOAO2gJSgFAUP8AhGbeLvDZpkpFiWUgaCRgVjUnsPDxny8VASv4Oe8PHBNZOfChPWxg/RsfCA8gfX/mUBcdAef+nbfmY3LWEDtHFEB1vCcGR2UPwkjXgCkadpznOBQFg7k9HOzksoC1vDcNLGrtLIok4iyhsrxZ4V10x2d51oCt+mTchtnp1tm8q2U7ASW4djGkvNTjOqnGmeRHPUAAXJvhvF8B2dLdcPEyIvAvYXbhRc/5ckE+QGgKS6KtmjbO0ZZdpSNOYk6wRuxHESwHIYxGufkjA1Xs0IFs7ydGFjcREQQpazqMxTQL1ZVxyJC4DDPPt7iDrQGpdAiTrdbVS6Z2nVolkZ2LMWUzLzOp8h7sUB0dO25dpFatewx9XO8w42Vm4X4+IsSpOAc65GKA0/oP3ctr66nju4hKiw8Sgsy4bjUZ8Eg8iaAlOmHcSLZghurBpIld+rZA7Eq3CWBVieLGFOQT3UBsHQNvxc3MktndSNLwR9ZHI+rgBlVlLc2HhAgnXnrywBZW+m80WzrR7mXXHgomcF5DnhQewk9wBPZQFD7r/Ct4to8N7K/weMdY8aErGqg4CIvIEkgZPhYzqcUBddx0cbMeIxfA4VXGOJF4ZB5eMeFnzmgKOO3L3d7aElskjSwIwPVSE8EkTeECPo3wea9o1yBigPRewNsRXdvFcQnMcq8Q7weRU9zAgg+UGgKM6WOlOaWZ7SxkaOGMlHlQkPIwOGAI1VAdNOffg0BYG43RbZ29uhuoI57mRQ0rTASAMdSqhsgAZxnGTz7gANO6Xtyxs4JtHZha3wwSVYmKhc/JdcHwQSApXkcrpzoDaeh7pGO0Ua3ucfCol4uIAASpyLYGgYHGQNNQR2gAYfTRuJataXF6icFzHiRnUnEg4grBgdORzkDOQOygKM29sx7G5UKSCFimjftw6LIpHmJx51NAetN1NtLeWcFyuPyqBiB2PydfUwI9VAaP0zubgW2zoyQ0xe4lI14YYUZtfO3LyrQFDbkbMS5v7WCXJjllVWAOCVzkjPZnlQHrXYGwbeyi6q1iWKPPFwgk5bAXiJYkk4A1J7KAkqAUBT/4SO0GW1tYQSBLKztjtEa4APeMvn1CgNb/AAbYAby6ftWEKPMzgn7ooD0JQEVvHu/DexpHOGxHIsqlSAwdDkEEg95B8hNAc95Pmlz6GT7jUB5V6Mf0rY+mWgPXlAKA6L67SGN5ZDwpGpdiexVBYn2CgKq2Huu20dlX9xKv/wBRtN2nj4uaiMn4OmfF05+K1AU/0d7eNhtGCZsqgbq5QdPybeC2fq/K86igPXYNAedunvdGWO8a+RWaCcLxsBkRyKojwccgQAQT2kjuoDWd0ek2/sFEcbrJCOUUwLKvkUghlHkBx5KAs3ZvSxs/acZtNpQmFZcAkvmEkEEZccLRnIBzjAxqaA3/AH93dN7s6e1jIDMoMeTpxIQ6gnuJXGfLQHlS3uLrZ9ySpkt7iI4P6rDyEHmCOw6EUBZ273TzcJhbyBJV7XiPVvjvIOVY+bFAWpuNtPZ96017ZfnpgguAxIkBUEIGXJA0z4Q0ODqcUBA/hBfor/nR/wC6gKx6C94Lazup3upViVoeEFs6txqcaA9goCW6WN8U2vJb2OzlebDl+IKV434SAFDYOAvESTj+FAbr0N9Hcmzg89zw/CJVCBFIbq0zxEEjQsSBnGg4eZzQGr/hK3zcdnDk8AV5COwsSqg+oA/9RoDv/BngHDfP25iX1flT/r/CgLvoDzn+EdDjaMLeNbLnziSXX2Y9lATHRJtqSLYW0ypObcSPGfFLRZGPMwz6zQFT7oRB7+zVtQ1xECPIZFBoD2ZQGpdK8AfZF6G5CPi9asrj+IFAecejC/aHatky/rTLEfNIeqP8GoD0b0s/oi99GPvLQFX9M+wM7P2beqNUhjhk0/VKBoz5ADxD94UBL/g47f4oZ7JjrEeujBP6jYVwPIGwf36Al93j8Ml2vtM6x8D2lsezqo1Jd1ParNg5H+agKV6L/wBLWXpl/wBaA9dUAoBQFV/hDbGaawjnQZNtJlvJG44Sf+oJ6s0BX/4Pm1li2k0THAuImRfrqRIB5PBD+vFAelKAjtv7ahs4HuLhuGNOZ5kknAAHaSeygOvb0oayuGGcNA5GQVODGSMg6g+Q0B5Y6Mf0rY+mWgPXlAQO8m86WktpCV45LuYRIoYAhf1pD3hcjTtyKA1vpeu2kjttmwkiXaEoQkc1hUhpG83LTtHFQHfa7k30aJHHteZUjUIqi2gwqqAABpyAFAUT0qbqSbPvSryGUTjrhKVCcTMTxggaAhs6DsIoC++h7eH4ZsyEscyQfkJM6nKAcLHPPKFTnvzQH3c3fL4XdX9nOIxLbTOqKoIDwBuAEhicsD8rkPCXSgOO8PRTs26yTB1Ln9e3PV69/D8g/wDTQHnjpB3SbZl2bdnEilRJG+MEoSQMjsIKkerPbQFx2u+81jsPZdyyq/FIkMvGCW6gdaMrhh4fAi4Jz5jQFhbR2NZ7QiVpoop43UMjkAnhYZBVh4S5B5g0BU3SP0NwQ28t1Ys6dSpkeFzxKUUZYqx8IEDJwSc47KA1boBuXXayqpPDJG4cdnCBxAn94D20BaH4QX6K/wCdH/uoCuOgTZkVzcXkM6B45LYqynuLpqDzB7iNQaA1jffdibZN7wBmwCJLeYaFlBypyOTqdD5RnkRQHoTot35XadtlsLcxYWZB290i/wCVv4HI7iQNL/CR2KzR212oysZaKTAJwGwyE9wyGGe9l76AwPwab4CS9hJHEyxyKO3Cl1Y/960BfFAeavwhb5ZNqKinPUwIjDuYs8n3XWgN66Jt0mOwrhH8Fr8SFc9iMnVxt7QW8xFAUXsqQ2l7E0oKtbTqXU8wY5AWGnaMGgPZysCARqDqDQGldMt+IdkXWcZkCxKO8swB9i8R9VAUb0LbEa52rA2Mx2/5Zz2Dh+R6+Ph9h7qAvrpa/RF76MffWgFzsUX2xUtzj8rax8BPIOI1aNvUwBoDzFu5tK4tLg/B+ITOrwcONcyAx4x4wYgjygUB6mstirZ7KNsuPyVu4JHa/AxdvWxJ9dAeaui/9LWXpl/1oD11QCgFAdVzbrIjJIoZHBVlYZVlIwQR2gigKH3r6FbmGbr9lvxKG40jZ+CaNgQRwsThsHkSQRpz50Bsuyd694EQRzbLE0g06zjWLPlbBK582B5KAk9m7pXt7PFdbZeMLCeOGxh1iV+xpDk8TDuyfPjKkCZ34l2g0csFlaxyLLEV6951TgZgykCMr4WBgg5xry0oCmdidFW2La4iuI4oeOF1dQZUwSDnB15HlQFv/wCNbYx+jIM9/wANXHs6v/WgNEuN2Nty7Ti2hcQQuYWBSFbhURVGcKCc41OScanPqAyRsXbh2ou0pLa2dkUokPXKFSMhhhTzDeETxduTpjQAWzsieV4la4iEMpzxRLIJQupA8IAZyMHlpnFAVZ0o7ubT2oI0WxhjELsUlNyrOynTGMDhBwpI15CgI3o73U21sqV2S3hlilAEkTTquSueFgwzwsMnsOh5csAJ+jfavw+42jbvFBN1xkijZ+IsGyWUlRjGvDg89eVAbnbb37TROG42PMZhpmCaNomOOeckoCezXHfQGl3XR5tHbF8braQW0hwFWNWV5BGNQi4yASSxLN2k+DjAoDdek/c6S72dDZ2SIOrkj4VZuFVjVWTme7I8tAQe7NhtnY46gQJtCzB8Dq5AkkeTk4D9nM8OCM9ooDu3v2rta/ge1tdmyQLMOCSaeWMEIdGUDPaNCdTgnAzrQEn0WdG67MVpZWEl1IOFmUeAi8yi51OSASTzwNBjUCN6T9l7V2jEbWKzhSFZeISG5VmdV4gp4eEcGQcka91Aa10eblbY2XcNMltDKHTq2QzquRkNkMM4OR3HtoCx+kDdL/FLDq3VY7lVEkfhZCS41jLAaofkk47jjQUBUW7fRrtuyuEuLdIlkTsMyFWXtRhnVT/6jBANAXjs9Jbu2kj2jaxx8eUaISiZXQgeFkAcOudOYwDmgKqn6Lr7Zl4t3sllmVDpDIwR+E6NG2SFdcduQeWmQDQG5z75bSMeI9jTicjGHlj6oN38QILD2ecUBqG7PRBPcXJvNsOCXbrGgRuJmYnOHYeCqjlwqTppkUBdcaBQAoAAGAAMAAaAAdgoCtukzopj2gxuLdlhuseFxD8nLgYHFjVW5eEAdBqO0AdO6W1dr2MK213s+S4WIcMc1vJGSUGiqwLa4GgOhwBkdpAh97tg7X23LGklutlaRnIEsiuxPIuQmpbHIYAGTr20BY2425sGzIOqhyzMeKSVvlyN2cuSjsXs15kkkDVukuy2tfRS2kFrCkDPrKbhS8iKwZdMDq8kAkansoDO6Ok2tbpDa3ttCYY14BOkw41RVPACgzx6gLkEaEHXByBFW3RYV2418TH8F4zOqZJfriAdRjAAkJcHPYKA2ffWfaLJJBZWkUiyRlevknC8JYMpHVka4GDni7eWlAU3sHos2xa3MNxHDCXhcOA0qYODyOvI8qAv7YF1cSRk3dutvIGwESUTArgHiyFGMkkY8nPWgJKgFAKAUAoBQCgPhOKAjpdv2qnDXMAPcZUz/Ovl0duL1ei+w4fGS0/arf7VP719HF6vRfYco94bViFW5gLMQABKhJJ0AGupzQPD1Vn4L7Dnc7cto2KSTwo681aRVYZAIyCdNCD66HyNCpJXUXbcdXxktP2q3+1T+9D7xer0X2D4yWn7Vb/ap/eg4vV6L7Dkm8VoSALmAknAAlTJJ0A50HF6vRfYSdDiKAxb7aMUODNLHHxcuNgucc8ZOtD3CnOfNVzE+Mlp+1W/2qf3oe+L1ei+wybLasExKxTRSEDJCOrEDlnQ8qHmdKcFeSaMyhzFAR1xt22jYo9xCrroVaRQw0zqCdNCKHVUKjV1F23HX8ZLT9qt/tU/vQ+8Xq9F9hmw30Tx9akiNGMnjVgUwueI5GmmDnzUPDpzUuC1n2GF8ZLP9qt/tU/vQ98Xq9F9h9G8dodBcwZP/wCVP70uOL1ei+w53G3baNij3EKuuhVpFDDTOoJ00IofFQqtXUXbcdfxktP2q3+1T+9D7xer0X2D4yWn7Vb/AGqf3oOL1ei+w5R7w2jEKtzASxAAEqEkk4AGupJoOL1ei+wk6HE6Ly7jiXjldUXlxOwUZPIZND1CEpu0VcwfjJaftVv9qn96HTi9XovsO2225bSMEjnhd25KsiljpnQA66Ch8lQqRV3F23EhQ5CgFAKAUAoBQCgFAKAUBG7f2wtrEZGGSfBRM4LN2DPYNCSewA8+VeoQlOSjHSz5KUIRdSo7RWdv+6W9C95Vu1tqy3LZmbiHMINI17sLy9ZyfLV/QwFKmryV37/wjJ4zLuIqtxovgR92l75aepWXuMKpyzFJJuTuxQ+GRs789D6WP+otRMf6vL+60W+QvX4f5fbIkN8Pn1z9ZP6UVccl+he/8IleUfp6fwf7TIirEzx8oDttvlp9ZfvCo2M9BPcWeRvXqW8uysybYUBo/SZ/9v8Av/8A66sMmen6n+Cry36i/ij3SNGq/MUbX0c/OX9Efvx1TZW50Ov8Gs8nfQVd8e6RY1VJeigKj3r+eXH1x9xKv8meg62ZTyi9Zj8K72RVWBQm/bD/AEPN6O4/nJWWxfpZ72fpWTubh90O5GgitSj82lpYqPi/QT3PuLDJHr9H4o95Kb0/PLn64+4lR8meh62TvKL1mHwrvZGVYFAfKAyNnfnofSx/fWouO9Xl/dZbZD9eh1/ay6azRszWekH5p++v+tSMH6eG8j431St8P5RWlac/PiW3S+fW312/pS1XZU9Ct/4ZofJv09T4H90C26oTUCgFAKAUAoBQCgFAKAUBW3SHdFrlUz4MSDA/zMcsfYE/j31bZKpq8p9X58Ci8oazjRp0V+5uT6sy/wBjV6uTJmVbbPkeOSVVzHF8tsgAHAOOeScEH1ioVfHQpTVOzbLnBZFq4mj57hKKd7Xvd2/F1bTp1GLU0pjI2b+eh9LH/UWomP8AV5f3Wi3yF6/D/L7ZFjb3W0EUUlwbaCSTKAmRFJOWWPJOMnA/kKztODnJRWtm24xKnBybdopuyexN2Rot1taN0ZRZ2iFlIDrHhlJGOIacxzqzWS6nT7/Ep15UUU+ZJ9a8CLq6MUdlt8tPrL94VGxnoJ7izyN69S3lm717yi1AVAGmcZVT8lV5cbY1xnkO0g8sEjP4ehKtPgx7dhsMTiaWFpedq6NCS0t7F+Xq97aT0WXee7Ykmdh5FCqB5AAv881cRyZRSztszk/KKu3+iEUtzfa2+6xj7T2zNcCNZmDdXxYbhCsc8PPh8E8uwCvuHwPmavDi7q1j5jcswxWEdJw4Mrp5tFlfbnWna+owKsCgNr6OPnL+iP346pcrc6HX+DWeTvoKu+PdIy95t83DtFakAKSrSkBiWGhCA6YB0yQc66dp44TAusuFJ2j3kzKGVKeCfAS4U9mpb7Z2/cmra3fMa/HvNdggid/WEIPkIK/yxU95MotZm0U8PKLEJ/qhFrZZr6p+JgX120sjyPw8TnJ4cgcgumSccu+pGEoOjDgN3zkLKuNp4yrGpBNJRSs8+fPr16di3HRUkrDfth/oeb0dx/OSsti/Sz3s/Ssnc3D7odyNBFalH5vLSwKj4v0E9z7ifkj1+j8Ue8uG42FbOxd7eFnbUs0alicY1JGugFZg3irVErKTIfefYVslpO6W8KsqEhljUEHvBA0Neot8JHuNWcszebP3FbGtafl5kbO/PQ+lj++tRMd6vL+6y2yH69Dr+1m79IO05oWtxFIyBhJxcONcdVjs7Mn21TYKhCtU4M9Fr9xqMo4ueFwrq00r8JLOr5mpP8I0282vPKvDJK7LnOCdM+yrengKNOSkr3XvMzWy5iatOVOSjaSs7IwqmlOS26Xz62+u39KWq3KnoVv/AAzQ+Tfp6nwP7oFt1RGoFAKAUAoBQCgFAKAUAoCs+kCArd8XZIisD3kZVh6sL/1CrjJU1aUOv8Gf8oqTcKVVarx/K7bvsNaq3MsSFltd44JoAFKTanOcq2FUkHt0UaVXYjAOpV85F7PoaLJ+W4UMOqNSDfBuk1sd3Zre3nv7rEfViZ0yNm/nofSx/wBRaiY/1eX91ot8hevw/wAvtkWhvdZPNavHGAXJQgEgcnVjz8grPUp8CcZPU7mxlT85TnC9uFFq+9NFf3e7NzGjyOg4UUs2HQ6AZPbrVxyrT6L+niZ1eTNSTsqseyXgQ9WhmTstvlp9ZfvCo2M9BPcWeRvXqW8kt7JS15OT2NwjyBVAA/mfWaj5MilRvtZN8opt4iENSivrdt/jqImrEz5I3+yjFBbylgfhCl+EDHCMIVGc6nDa1WYXGzrVnF6LM02U8kUMJhOFG7mmk3fM7p3sraM2bOyOqzMyTu6twY/hTr8pLWRh5xwkVS5W50Ov8Gw8l0nCafSh/sQKrgYHIVcxiopRWhGTq1ZVakqk9Mm297zmRZWxlkSNSAXYKCeQycZ8vm7eVcMVWdGk5pZyZkvBxxeIVObsrNu2myV7L+5tNmdm1rPqZpIs8XVtjixjPgq3L114wVaValwp6bnbLGEpYauoUr2cU87vt8DEqWVJv2w/0PN6O4/nJWWxfpZ72fpWTubh90O5GgitSj83lpYFR8X6Ce59xPyR6/R+KPeXjWYNwQ+9/wAyuPRtX2POR7p6e3uKmNa4/MzI2d+eh9LH99aiY71eX91ltkP16HX9rLJ3o3eF2Yj1vVmPiHyeLPFwf5hjHD/GqCjXnRlwobs5r6+HpYil5qqna6eZ2zpNbHtNS3g3U+DRdZ1wfwgvD1fDzz28Z/lVhh8oVqlWMJWs/d/0qcXkbB08PUqQUrxV1eSa1f8A5Xea3V0ZAlt0vn1t9dv6UtVuVPQrf+GaHyb9PU+B/dAtuqI1AoBQCgFAKAUAoBQCgFAQ29OwxdRYGBInhRseWe1Tj9U/w0OuK6UasqU1OP8AfceKtGnXpyo1Oa/o9TXvX1V1rKrurdo3McilHHNW5+fyjyjStJQxNOsrxfVrMRjsnV8HL9avHVJaH17fc862HXXcgCgMjZv56H0sf9RaiY/1eX91ot8hevw/y+2Rmb5xKb65yoPhJzAP/CiqLk6lTnSblFPPs9yLTLuNxNGrTjSqSiuBoTa/dPYyH+Dr4q+wVP4vR6C7EUXKmNf/AN0/ml4nZXYgnZbfLT6y/eFRsZ6Ce4s8jevUt5tG/wDsZklNwozHJjjPiOAFye5SANe8HPMVWZPxUabdOeh6N5f5ZyfPFQjVpK8oqzWtx03W1q7vrta2hmp1eGNPpckAFmIXOFLMVGdThScDJHYK4ww1KE3OKs3/AHcTq2UsTWoqhUleKtqV82ZZ7cJ2XvPldiCbPuBCHnlRhlWhZSO8FkBqlytzodf4Nb5NycaNVrVKPdIg9rbNe3lMUnPUq3Y6j9YfwyOwnzEzcHio1oJN/qX9uVmV8myw9R1aa/8Ajk8z2X/a9nu2rPtSxP8ATXuII1B8hqXOEZxcZK6KqjWqUZqpTdpLWfXYkkszMTqWZizE+UsSTXmlShSjwYKyOmKxlbFT85Wd3a2hLNuSSPldCMb9sP8AQ83o7j+clZbF+lnvZ+lZO5uH3Q7kaCK1KPzeWlgVHxfoJ7n3E/JHr9H4o95eNZg3BD73/Mrj0bV9jzke6ent7ipjWuPzMyNm/nofSx/1FqJjvV5f3WW2Q/Xodf2s69pwKZ58qv56XsH0j1ywVCnKhFuKb3LaTcs5QxdPGShCrJJKOZSaXNj7zoWFQchVB7wBUuNClF3UVfcioqZQxdSLhOrJp6nJtd5zrqQyW3S+fW312/pS1W5U9Ct/4ZofJv09T4H90C26ojUCgFAKAUAoBQCgFAKAUAoDGvrCKYcMsaOBqAyg4PeM8j5qHqM5R0PSQ77l2Z16th5pZR/vrqsRVWib7WcnRovO6cPkj4HH4kWfiP8AbS+/X3jNbpvtPnmKHsofJHwOcO5lorKwR8qwYZllOoIYaFtdRXyVapJWlJtbz3CFKnLhQpxT2qMU9mw7b/dS2mkaWRGLvgsRLIoOAFGisANAK+Qq1IK0ZNdYnGnUtw4RlbNninmzvS1tZj/Eiz8R/tpffr1xmt032njzFD2UPkj4D4kWfiP9tL79OM1um+0eYoeyh8kfA5JuVZgghHyCCPy0vMHI/W1r5KvVkrOTtvPcIUoS4UKcU1rUY+BsBGdDXI+kJc7o2bnJhC+jZ4x7EYCukKtSCtGTXWKihUd6kYye1xTfa1c6PiRZ+I/20vv164zW6b7Tn5ih7KHyR8B8SLPxH+2l9+nGa3TfaPMUPZQ+SPgZ2yd3YLZy8KsGI4SS7vpkH9ZjjUCvE6k585t7zpFQhFxhFRT2JLuXvM68s45V4ZUV154YAjPfryPlrweozlHQyFfcqzP/AA2HmllH++uyxFVaJvtZydGi3d0ofJHwOPxIs/Ef7aX36cZrdN9p88xQ9lD5I+A+JFn4j/bS+/TjNbpvtHmKHsofJHwJS22PFHAbdVPVMGBUsxOHzxeETnXJ7a4tt52d1NxknGyta1kklbRm0EX8SLPxH+2l9+u3Ga3TfacPMUPZQ+SPgfRuTZ/Rv9tL79fJV6slZydt56hTpQkpRpxTWdPgx8DYq5Ho6L60WWN45BlHBVgCQcHyjUeqh6jJxd0QfxIs/Ef7aX367cZrdN9px8xQ9lD5I+Bzh3MtFZWCPlWDD8rKdQQw0La6ivkq1WStKTa3nuEKUHwoU4p7VGKezYJtzLRmZij5dixxLKNWJY6BtNSa+RrVIq0ZNLeJwpVHwp04t7XGLebNs2HD4kWfiP8AbS+/XrjNbpvtPHmKHsofJHwHxIs/Ef7aX36cZrdN9o8xQ9lD5I+B32O6drDIssaMHQkqTLIwBIKnRmwdCa8zq1Jq0pN9Z0hGnTvwIRjfNmilm06UvcTlcwKAUAoBQCgFAKAUAoBQCgFAKAUAoBQCgFAKAUAoBQCgFAKAUAoBQCgFAKAUAoBQCgFAKAUAoBQCgFAKAUAoBQCgFAKAUAoBQCgFAKAUAoBQCgFAKAUAoBQCgFAKAUAoBQCgFAKAUAoBQCgFAKAUAoBQCgFAKA//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5" name="AutoShape 4" descr="data:image/jpeg;base64,/9j/4AAQSkZJRgABAQAAAQABAAD/2wCEAAkGBxQTEhQUEhQUFhQUGR4XGBUUFhkWFhkXHhsYFhoXHh8YHCghGBomHBsbIjElJSk3Li4uHB8zODMsNygtLisBCgoKDg0OGxAQGzQlICU1Nyw4MjIxMCw3Mi83NC4tNiwsLzUwNCwsNDQsMDQsLDc0LCwsLzQsNSwsLCwsNCwsLP/AABEIAJ4BPwMBEQACEQEDEQH/xAAcAAEAAgIDAQAAAAAAAAAAAAAABQcEBgIDCAH/xABPEAACAQMBBAQICAwEBQMFAAABAgMABBEhBQYSMQcTQVEiUmFxc4GR0hQWMjRTcpOyCBcjMzVCVIKhsbPRFWLBwkODkqKj4fDxJERjw9P/xAAbAQEAAwEBAQEAAAAAAAAAAAAABAUGAwIBB//EAD8RAAIBAgEGCQsEAwACAwAAAAABAgMRBAUhMUFRcRIUFTJSgZGx0QYTMzRTYXKSobLBIkKi8ILC4dLxI0Ni/9oADAMBAAIRAxEAPwC8aAUAoBQCgFAKAUAoBQCgFAKAUAoBQCgFAKAUAoBQCgFAKAUAoBQCgFAKAUAoBQCgFAKAUAoBQCgFAKAUAoBQCgFAKAUAoBQCgFAKAUAoBQCgFAKAUAoBQCgFAKAUAoBQCgFAKAUAoBQCgFAKAUAoBQCgFAKAw9sbQFvC8rAsExouMnJC9vnr6k20lrPqSztuySb6krmtfjAi+hl9qe9Uzk7EbPqV3K2B9p/GXgPxgRfQy+1PepydiNn1HK2B9p/GXgPxgRfQy+1PepydiNn1HK2B9p/GXgdw34j6oydVJgOI8ZTOWVnz8rlhTXF4aoqqpWzv/vgTI16EsO8Sp/oWuz2paLX0tHT+MCL6GX2p71duTsRs+pD5WwPtP4y8DN2PvhHcTLEscils4LFcaAt2HPZXGthqlFJzWkk4fFYfE8LzM7tK+hrXbWbJXA7kVvDtxbRUZkZ+NuHC400LZOSNNK6U6cqkuDHSealSnSpyqVHZLe9LtqIP8YEX0MvtT3qk8nYjZ9SDytgfafxl4GfsPexLmXqljkU8JbLcONOEY0Oc61xrYapRtw1pJWHxNDEKToyvwbXzNab7dxw2xvhHbzNE0cjFcZK8ONQG7T5a+0cNUrJuC0Zj5iMXh8NwVWnZtX0N5rtatxh/jAi+hl9qe9XXk7EbPqRuVsD7T+MvAfjAi+hl9qe9Tk7EbPqOVsD7T+MvAyLTfu3Y4dZY/wDMyhl/7CSPORiuc8HXgruPZnJFHG4Ss+DTqq+x3j3pLqvc2T4QvBxqQy8PECpBBGM5B5Go1yVwXwuC9JqS9IMRH5mX2p71TFgK7V0vqQJ5TwUJOLqZ1m5svA+/jAi+hl9qe9X3k7EbPqeOVsD7T+MvAfjAi+hl9qe9Tk/EbPqfeVsD7T+MvAldj71W9wwRWKSHkkg4SfICCVY6cgc1GqUalLnq3926CZRq0q8XKjNSS2aVvTtJb7WO/eHba2iI7ozcb8AC40PCzZOSNMKa+U6cqklCOlnqc4U6cqlR2jHe9aWr3sg/xgRfQy+1PeqVydiNn1IHK2B9p/GXgPxgRfQy+1PepydiNn1HK2B9p/GXgPxgRfQy+1PepydiNn1HK2B9p/GXgZsm98Yt1uOrkw0nVBfB4sgM2eeMYWo6ozdTzVs/9ZOdSkqLruX6LKV7PQ2lo06WYX4wIvoZfanvVI5OxGz6kHlbA+0/jLwH4wIvoZfanvU5PxGz6n3lbA+0/jLwO+138tmOHWWPysoYf+Msf4Vzng68M7j2Z/8Ap2pY7CVXaFVX2O8frJJfU2W2uEkUPGysrcmUgg+sVGJUouLs0dtD4KAUAoBQCgFAKAUAoBQEFvv8xm8y/fWvdL0kd67xLmT+GX2squtYfmwA5AAkkgAAEkkkKAAOZJIFeKlSNOPCloO+Gw1TE1FSpK8nfYtCbed5tCMv/Crj9nuPsZPdqNyhh+l9H4FjyDjuivnh/wCRkzWsiWp6yN0zcJjjRkziKblxDWoKqxq46MoPN/yRdyw1TD5GqU6mZ6dKf76exsi6ujGE7uR89i/f+41VeVfRx3/hmk8nOfV+Ffci1KpDSmndJf5mH0n+x6m5P9YXWQMreo1Or7kV/WiMKbH0f/PB6N/5pVTlXRDrNR5Oc2t/j+Tp33+ezfufcWvWSvRy3/hHLyk9JS+H/aRBVaGcO5bRzG0oQ9Ur9WXyMBiFIGM5/WAzjmaivGU1W8y73+hbLI9eWEWKi01Zu2e9k2m9Fs1m9Og6alFSbVuNtEr11uSeBo3dR2K4+UB3Bgc47wTzJqhynQUJKcdff/022QsZLEUuBUd5Qas9sXqe55l7mloSNUTkPMKu6XMW4yWM9YqfE+9nx2wCTyAz7Na+zkoxcnqznOhRlWqxpR0yaXa7GVfWMkL8EqFGwGwSDlTkAgqSCND7K44fFQrp8HVtJmPybVwTjw2mpXs1fVa6zpPWtWsxyP8A2NCD2EHsNdpwjOLjJXTIdCvUoVFUpu0lr/v11PQzZtu7TafZ9sznLrPwOe8iOTDHHaVIJ8pqhw1PzeMUNl+5m2x9VVsmTrRVlKMXbZ+uN11O6RrNaAwhziiZiFRWdjyVFLHv5AVyq14UknN2JeEwNfFNqir2zvOl3tGR/hVx+z3H2Mnu1w5Qw/S+j8CbyDjuivnh/wCRL7RgdNmwh0ZD8JJw6lTjq5Ow61WUZqeOUo6G39rNFiqUqWSZU56VCKedP98dazGu1fmFFAKAk93tttaScQyY2P5ROeRy4gPHA9uMdxFbjsIpxdSC/Uvr/wB/9GiyNlOUZrDVn+h5k3+16v8AFvStC5y13tyNwwBByCMgjkQeRqiNQ007M5UPgoBQCgFAKAUAoBQCgILff5jN5l++te6XpI713iXMn8MvtZVdaw/NjlFIVZHXHEjq4yMjKMrgHBGmnfXHEUfPU3C9r+Nydk3GLCYmNZxukmrXtpi46bPbsNjff27AJ4bbQeJJ/wD0qqnktxi3w9Hu/wCmkoZew9WrGn5qWdpc9a3boE50iPm1gPfKp/8AHLUXAesQ6+5k3Kitga69y++BX1aUwBO7kfPYv3/uNVXlX0cd/wCGaTyc59X4V9yLUqkNKad0l/mYfSf7Hqbk/wBYXWQMreo1Or7kV/WiMKbH0f8Azwejf+aVU5V0Q6zUeTnNrf4/k6d9/ns37n3Fr1kr0ct/4Ry8pPSUvh/2kQVWhnDKTaDiB7fwereQSNoeIkcHCM5xgFAeWf8AWA8DwsR55v323F9HLXAwKw0Ifqs43vqbbea2mztpMWp5QmwblWxaaRv1Y4nJPlYcKj1jiPqqmytUX6Ya9P4Nb5NUZRjOq9DaivfbO+zN2mvJyHmFW1LmLcZvGesVPifez5ImQR3gj26UqR4cHHarHnC1vMV4VbX4LT7Hcz9sbUe5k6yThyFCgKCAFBJ7ScnJOtRsJhFh0892ywyplTjnBjGPBjG+u7bdrt6NitmMKphUE3d2pTZsDH/i3JkH1eqdAfMQoI8hqipVFUx3CWjP3WNviqMqGSJUpaYxjfe5qVuq9mQlXpiDnDMyEMjMrDkUYqe7mDXGth6dZJTWjqJmDx9fCNui0r5ndJ+/WmTW721J2uYQ00xBcAhpHII7iCcGqzG4OjSpcKCz5tb8TQ5JyricViPN1WmrN82K0Lalc2bpL+bxemH9OWoeB9Yh19zLHKXqFfcvvgV5WlMCZ+wtnie4jiLFQ/FkrjOisw5+UVBx9edGCcNv4Zd5EwlHE1KirK6Ub6Ws/CitXuZjXtsY5HjJBKMy5HI4JGcdnm7K7YWs61JTekiZUwkcLiXTg82Zq+nOk7P+59J01IK8tXcmbisoc9gKDzIzIP4AVk6sVGcorU33n6SpupGM3plGLe9pN/UnK8AUAoBQCgFAKAUAoBQEFvv8xm8y/fWvdL0kd67xLmT+GX2squtYfmxyijLMijm7Kg7BlmCDPkya416yo03Nq9v/AETMBg3i66op2vd33Jy/BsD7j3ZB0i5fSH3arZ5UjKLXBec0GHyCqVWNR1dDT5ux32k90hri1gB5iVR/4pahYD1iHX3Ms8qO+Crv3L74Ff1pTAEpuzfJBcxySEhF4skAsdVYDQa86rspU5zhFRV8/wCGaDyfrU6dSp5ySjeOt21o3r47Wnjv9lJ7tVHFq3QfYaTjOH9rD5l4kLvttOO4toXiJK9cV1UqchGzoRntrvgIuOJSas8/cRsrW4hUaaafBd07/uRpdaEwhsfR/wDPB6N/5pVTlXRDrNR5Oc2t/j+Tp33+ezfufcWvWSvRy3/hHLyk9JS+H/aRBVaGcJrYm7UlzE8kbplZCnA+QMBUbIYA4+UdCPWKqK2PnRryja67NSNXh8j4bEYOlO7jJp3azp/qks6utS1NbmZ9tuJclsO0SL2kFnPqXAz7a8zyq7foj2s+0vJ6jGV6lRtbErX623bsZuVlsiO2t3jiH6rFmPynbhwWY9+g8gAAGgqqnOU25Sd2zQU1GLjCKtFZklqX9zvW3necqNOQ8wrV0uYtx+eYz1ip8T72cZmwrEdgJ/hXys3GnJrYz1gKcamKpQmrpyinubRtt1uJOD+TeN17CxKN5iMEHz59Qqpp5Vklacb7vA0dfyfoSlelNx9zXC7Hdd3WzL2PuG3EGumXhH/DjJPF9ZiBgd4A17+/liMoTqrgxVl9f+EnBZIw+FkqjfDktF1ZL32u7vY27e6+cy+kpQLeAAYAmAAHLHVy1ywHrEevuZ2yo74GtuX3xK/rSGCMixSMuBM7ImuWReM8tNMd9RMZOtCK80rvdct8kUMJVnNYlpWWa8uDnv4E3s/4DFKkguJyUYNgwtg4/dqrqyxlWPBlF23Gjw1HJuGnw6U4p2a56ekld9tpR3FnFJESV6/GqlTkRy50IzXLBxccTFNZ8/czplK3EKzTTTindO/74Gj1pDAnOKVlYMjMrDOGVipGQVOo15E1xrUIVklPVnJmDx1bBycqVrtWzpPWnr96OH/zrqSeZPlNdIQjCKjFWSOFatOtN1Kju3r/AL/UCfIT5AMk+QAczSc1CLlLQj7h6E69WNKGmTt/fdrZcOwLEw28UbfKVRxY5cR8JseTiJrJuTk23rzn6LJRTtHQsy3LMvoSFfDyKAUAoBQCgFAKAUAoCC34+Yz+ZfvrXum0pxb2rvPvBcoyjFXbjJfxZU/Xr4w9tabjNHprtRhOSsd7Cfyy8DJ2VKpuLcAgnr4eXpUqHjq9KVCSjJN5tfvRb5Dyfi6WNjOpSlFJTzuLS5ktdi7KojRmo9JhxbRE8uuH9OWpODlGNeLk7LP3Mj42lOrg60KcW20syV3z46iuOvXxh7av+M0emu1GO5Kx3sJ/LLwHXr4w9tOM0emu1DkrHewn8svAdevjD204zR6a7UOSsd7Cfyy8CankH+HRHIx8JbXs/NmqmnVgsa5XVtvUamthK7ySqKg+HwVms78/ZpIXr18Ye2rbjNHprtRluSsd7Cfyy8DZejyQG8GCD+Sfl50qsylVhNR4Mk9OhmgyHg8RQhVdWnKN+DpTW3adG/MgF7LkgfI5/UWvWTa1OEJKUks+t+5HjLuCxFedKVKnKS4Nsyb/AHS2ED16+MPbVjxmj012oouSsd7Cfyy8CxujI5tpSOXXH+nFVBjJRlXk4u6/4jZYOlOlg6MKkWmk8zVnzpajb6jHc6b382/1T/I18eg9w5yKPSdcDwhy7609PE0VBfrWjajFYrJeNdebVGel/te3cddzOvA/hD5J7fIa81sRRdOSU1oetbDrk7JmNjjKUpUZpKUf2vavcXyvIVmzWs+0Bp3Sc2LeEnl1w/py1KwUoxrxcnZZ+5kfHUalXB1YU4uTaWZK750dRXfXr4w9tX3GaPTXajHclY72E/ll4Dr18Ye2nGaPTXahyVjvYT+WXgOvXxh7acZo9NdqHJWO9hP5ZeBsF04/wuI5GPhJ17PkSD+dU8akOO8O6td5+pmsqYas8lOioPh8CP6bO/Pi9GnRnNf69fGHtq44zR6a7UZPkrHewn8svAdevjD204zR6a7UOSsd7Cfyy8DMtbGWQgRxu+fFUkes8h6zXOeOoRXOvuznelkPGzeeHBW2X6fo876kzd91dzzGyzXGONdUiByFPjMf1mHYBoOepwRT4rGSr5tEf7pNLgMn0sFF8F8KbzOWxbIr362870ZldPcqhk0UAoBQCgFAKAUB8Y41OgFARTbz2QfgN5ah+XAZ4+LPdjizQEorggEEEHkRyNAfSaAZHkoAKA+0AoDrmmVBl2VR3sQB/GgPsUisAVIYHkQQQfWKA54oBQEVcbyWcb8El3bI/iNNGrewtmgJKORWAZSCDyIOQfWKA50Bj3t9FCvFNJHGvjSMqL7WIFAdGzttW0/5i4glx9FKkn3SaAz6A+ZoBkeSgFAfaAUBxkcKCWIAHMk4A9tARSbz2TPwC8tS/LgE8ZbPm4s0BLAg6igPuKAUBHbQ27awHE9zbxHullRD/wBxFAZFlfRTLxQyRyL40bq49qk0Bk0B8zQDNAfaAUB84qA+g0AoBQEfvBtiKzt5biY4jiXiOOZPIKO9iSAPKaA86w7YvN4topbySNHbsSxijPgRxL4RJ8d9AAzfrEaAaUBeNr0dbMSIRCygYYxxOgaQ+XjPhZ8xoCnd/dz32be2iwySGwmnR0jZ2KxyhhlSCcHQ6MdcEjXBJAtfpH3KtLyCaaaP8vHC3VyhmDLwhnUYBwwznQjtNAea9ytmJc39rBLnq5ZVVgDglc6jPZnlQHrTd/d62sozHaxCJCckAscnAGSWJJOAO2gJSgFAUP8AhGbeLvDZpkpFiWUgaCRgVjUnsPDxny8VASv4Oe8PHBNZOfChPWxg/RsfCA8gfX/mUBcdAef+nbfmY3LWEDtHFEB1vCcGR2UPwkjXgCkadpznOBQFg7k9HOzksoC1vDcNLGrtLIok4iyhsrxZ4V10x2d51oCt+mTchtnp1tm8q2U7ASW4djGkvNTjOqnGmeRHPUAAXJvhvF8B2dLdcPEyIvAvYXbhRc/5ckE+QGgKS6KtmjbO0ZZdpSNOYk6wRuxHESwHIYxGufkjA1Xs0IFs7ydGFjcREQQpazqMxTQL1ZVxyJC4DDPPt7iDrQGpdAiTrdbVS6Z2nVolkZ2LMWUzLzOp8h7sUB0dO25dpFatewx9XO8w42Vm4X4+IsSpOAc65GKA0/oP3ctr66nju4hKiw8Sgsy4bjUZ8Eg8iaAlOmHcSLZghurBpIld+rZA7Eq3CWBVieLGFOQT3UBsHQNvxc3MktndSNLwR9ZHI+rgBlVlLc2HhAgnXnrywBZW+m80WzrR7mXXHgomcF5DnhQewk9wBPZQFD7r/Ct4to8N7K/weMdY8aErGqg4CIvIEkgZPhYzqcUBddx0cbMeIxfA4VXGOJF4ZB5eMeFnzmgKOO3L3d7aElskjSwIwPVSE8EkTeECPo3wea9o1yBigPRewNsRXdvFcQnMcq8Q7weRU9zAgg+UGgKM6WOlOaWZ7SxkaOGMlHlQkPIwOGAI1VAdNOffg0BYG43RbZ29uhuoI57mRQ0rTASAMdSqhsgAZxnGTz7gANO6Xtyxs4JtHZha3wwSVYmKhc/JdcHwQSApXkcrpzoDaeh7pGO0Ua3ucfCol4uIAASpyLYGgYHGQNNQR2gAYfTRuJataXF6icFzHiRnUnEg4grBgdORzkDOQOygKM29sx7G5UKSCFimjftw6LIpHmJx51NAetN1NtLeWcFyuPyqBiB2PydfUwI9VAaP0zubgW2zoyQ0xe4lI14YYUZtfO3LyrQFDbkbMS5v7WCXJjllVWAOCVzkjPZnlQHrXYGwbeyi6q1iWKPPFwgk5bAXiJYkk4A1J7KAkqAUBT/4SO0GW1tYQSBLKztjtEa4APeMvn1CgNb/AAbYAby6ftWEKPMzgn7ooD0JQEVvHu/DexpHOGxHIsqlSAwdDkEEg95B8hNAc95Pmlz6GT7jUB5V6Mf0rY+mWgPXlAKA6L67SGN5ZDwpGpdiexVBYn2CgKq2Huu20dlX9xKv/wBRtN2nj4uaiMn4OmfF05+K1AU/0d7eNhtGCZsqgbq5QdPybeC2fq/K86igPXYNAedunvdGWO8a+RWaCcLxsBkRyKojwccgQAQT2kjuoDWd0ek2/sFEcbrJCOUUwLKvkUghlHkBx5KAs3ZvSxs/acZtNpQmFZcAkvmEkEEZccLRnIBzjAxqaA3/AH93dN7s6e1jIDMoMeTpxIQ6gnuJXGfLQHlS3uLrZ9ySpkt7iI4P6rDyEHmCOw6EUBZ273TzcJhbyBJV7XiPVvjvIOVY+bFAWpuNtPZ96017ZfnpgguAxIkBUEIGXJA0z4Q0ODqcUBA/hBfor/nR/wC6gKx6C94Lazup3upViVoeEFs6txqcaA9goCW6WN8U2vJb2OzlebDl+IKV434SAFDYOAvESTj+FAbr0N9Hcmzg89zw/CJVCBFIbq0zxEEjQsSBnGg4eZzQGr/hK3zcdnDk8AV5COwsSqg+oA/9RoDv/BngHDfP25iX1flT/r/CgLvoDzn+EdDjaMLeNbLnziSXX2Y9lATHRJtqSLYW0ypObcSPGfFLRZGPMwz6zQFT7oRB7+zVtQ1xECPIZFBoD2ZQGpdK8AfZF6G5CPi9asrj+IFAecejC/aHatky/rTLEfNIeqP8GoD0b0s/oi99GPvLQFX9M+wM7P2beqNUhjhk0/VKBoz5ADxD94UBL/g47f4oZ7JjrEeujBP6jYVwPIGwf36Al93j8Ml2vtM6x8D2lsezqo1Jd1ParNg5H+agKV6L/wBLWXpl/wBaA9dUAoBQFV/hDbGaawjnQZNtJlvJG44Sf+oJ6s0BX/4Pm1li2k0THAuImRfrqRIB5PBD+vFAelKAjtv7ahs4HuLhuGNOZ5kknAAHaSeygOvb0oayuGGcNA5GQVODGSMg6g+Q0B5Y6Mf0rY+mWgPXlAQO8m86WktpCV45LuYRIoYAhf1pD3hcjTtyKA1vpeu2kjttmwkiXaEoQkc1hUhpG83LTtHFQHfa7k30aJHHteZUjUIqi2gwqqAABpyAFAUT0qbqSbPvSryGUTjrhKVCcTMTxggaAhs6DsIoC++h7eH4ZsyEscyQfkJM6nKAcLHPPKFTnvzQH3c3fL4XdX9nOIxLbTOqKoIDwBuAEhicsD8rkPCXSgOO8PRTs26yTB1Ln9e3PV69/D8g/wDTQHnjpB3SbZl2bdnEilRJG+MEoSQMjsIKkerPbQFx2u+81jsPZdyyq/FIkMvGCW6gdaMrhh4fAi4Jz5jQFhbR2NZ7QiVpoop43UMjkAnhYZBVh4S5B5g0BU3SP0NwQ28t1Ys6dSpkeFzxKUUZYqx8IEDJwSc47KA1boBuXXayqpPDJG4cdnCBxAn94D20BaH4QX6K/wCdH/uoCuOgTZkVzcXkM6B45LYqynuLpqDzB7iNQaA1jffdibZN7wBmwCJLeYaFlBypyOTqdD5RnkRQHoTot35XadtlsLcxYWZB290i/wCVv4HI7iQNL/CR2KzR212oysZaKTAJwGwyE9wyGGe9l76AwPwab4CS9hJHEyxyKO3Cl1Y/960BfFAeavwhb5ZNqKinPUwIjDuYs8n3XWgN66Jt0mOwrhH8Fr8SFc9iMnVxt7QW8xFAUXsqQ2l7E0oKtbTqXU8wY5AWGnaMGgPZysCARqDqDQGldMt+IdkXWcZkCxKO8swB9i8R9VAUb0LbEa52rA2Mx2/5Zz2Dh+R6+Ph9h7qAvrpa/RF76MffWgFzsUX2xUtzj8rax8BPIOI1aNvUwBoDzFu5tK4tLg/B+ITOrwcONcyAx4x4wYgjygUB6mstirZ7KNsuPyVu4JHa/AxdvWxJ9dAeaui/9LWXpl/1oD11QCgFAdVzbrIjJIoZHBVlYZVlIwQR2gigKH3r6FbmGbr9lvxKG40jZ+CaNgQRwsThsHkSQRpz50Bsuyd694EQRzbLE0g06zjWLPlbBK582B5KAk9m7pXt7PFdbZeMLCeOGxh1iV+xpDk8TDuyfPjKkCZ34l2g0csFlaxyLLEV6951TgZgykCMr4WBgg5xry0oCmdidFW2La4iuI4oeOF1dQZUwSDnB15HlQFv/wCNbYx+jIM9/wANXHs6v/WgNEuN2Nty7Ti2hcQQuYWBSFbhURVGcKCc41OScanPqAyRsXbh2ou0pLa2dkUokPXKFSMhhhTzDeETxduTpjQAWzsieV4la4iEMpzxRLIJQupA8IAZyMHlpnFAVZ0o7ubT2oI0WxhjELsUlNyrOynTGMDhBwpI15CgI3o73U21sqV2S3hlilAEkTTquSueFgwzwsMnsOh5csAJ+jfavw+42jbvFBN1xkijZ+IsGyWUlRjGvDg89eVAbnbb37TROG42PMZhpmCaNomOOeckoCezXHfQGl3XR5tHbF8braQW0hwFWNWV5BGNQi4yASSxLN2k+DjAoDdek/c6S72dDZ2SIOrkj4VZuFVjVWTme7I8tAQe7NhtnY46gQJtCzB8Dq5AkkeTk4D9nM8OCM9ooDu3v2rta/ge1tdmyQLMOCSaeWMEIdGUDPaNCdTgnAzrQEn0WdG67MVpZWEl1IOFmUeAi8yi51OSASTzwNBjUCN6T9l7V2jEbWKzhSFZeISG5VmdV4gp4eEcGQcka91Aa10eblbY2XcNMltDKHTq2QzquRkNkMM4OR3HtoCx+kDdL/FLDq3VY7lVEkfhZCS41jLAaofkk47jjQUBUW7fRrtuyuEuLdIlkTsMyFWXtRhnVT/6jBANAXjs9Jbu2kj2jaxx8eUaISiZXQgeFkAcOudOYwDmgKqn6Lr7Zl4t3sllmVDpDIwR+E6NG2SFdcduQeWmQDQG5z75bSMeI9jTicjGHlj6oN38QILD2ecUBqG7PRBPcXJvNsOCXbrGgRuJmYnOHYeCqjlwqTppkUBdcaBQAoAAGAAMAAaAAdgoCtukzopj2gxuLdlhuseFxD8nLgYHFjVW5eEAdBqO0AdO6W1dr2MK213s+S4WIcMc1vJGSUGiqwLa4GgOhwBkdpAh97tg7X23LGklutlaRnIEsiuxPIuQmpbHIYAGTr20BY2425sGzIOqhyzMeKSVvlyN2cuSjsXs15kkkDVukuy2tfRS2kFrCkDPrKbhS8iKwZdMDq8kAkansoDO6Ok2tbpDa3ttCYY14BOkw41RVPACgzx6gLkEaEHXByBFW3RYV2418TH8F4zOqZJfriAdRjAAkJcHPYKA2ffWfaLJJBZWkUiyRlevknC8JYMpHVka4GDni7eWlAU3sHos2xa3MNxHDCXhcOA0qYODyOvI8qAv7YF1cSRk3dutvIGwESUTArgHiyFGMkkY8nPWgJKgFAKAUAoBQCgPhOKAjpdv2qnDXMAPcZUz/Ovl0duL1ei+w4fGS0/arf7VP719HF6vRfYco94bViFW5gLMQABKhJJ0AGupzQPD1Vn4L7Dnc7cto2KSTwo681aRVYZAIyCdNCD66HyNCpJXUXbcdXxktP2q3+1T+9D7xer0X2D4yWn7Vb/ap/eg4vV6L7Dkm8VoSALmAknAAlTJJ0A50HF6vRfYSdDiKAxb7aMUODNLHHxcuNgucc8ZOtD3CnOfNVzE+Mlp+1W/2qf3oe+L1ei+wybLasExKxTRSEDJCOrEDlnQ8qHmdKcFeSaMyhzFAR1xt22jYo9xCrroVaRQw0zqCdNCKHVUKjV1F23HX8ZLT9qt/tU/vQ+8Xq9F9hmw30Tx9akiNGMnjVgUwueI5GmmDnzUPDpzUuC1n2GF8ZLP9qt/tU/vQ98Xq9F9h9G8dodBcwZP/wCVP70uOL1ei+w53G3baNij3EKuuhVpFDDTOoJ00IofFQqtXUXbcdfxktP2q3+1T+9D7xer0X2D4yWn7Vb/AGqf3oOL1ei+w5R7w2jEKtzASxAAEqEkk4AGupJoOL1ei+wk6HE6Ly7jiXjldUXlxOwUZPIZND1CEpu0VcwfjJaftVv9qn96HTi9XovsO2225bSMEjnhd25KsiljpnQA66Ch8lQqRV3F23EhQ5CgFAKAUAoBQCgFAKAUBG7f2wtrEZGGSfBRM4LN2DPYNCSewA8+VeoQlOSjHSz5KUIRdSo7RWdv+6W9C95Vu1tqy3LZmbiHMINI17sLy9ZyfLV/QwFKmryV37/wjJ4zLuIqtxovgR92l75aepWXuMKpyzFJJuTuxQ+GRs789D6WP+otRMf6vL+60W+QvX4f5fbIkN8Pn1z9ZP6UVccl+he/8IleUfp6fwf7TIirEzx8oDttvlp9ZfvCo2M9BPcWeRvXqW8uysybYUBo/SZ/9v8Av/8A66sMmen6n+Cry36i/ij3SNGq/MUbX0c/OX9Efvx1TZW50Ov8Gs8nfQVd8e6RY1VJeigKj3r+eXH1x9xKv8meg62ZTyi9Zj8K72RVWBQm/bD/AEPN6O4/nJWWxfpZ72fpWTubh90O5GgitSj82lpYqPi/QT3PuLDJHr9H4o95Kb0/PLn64+4lR8meh62TvKL1mHwrvZGVYFAfKAyNnfnofSx/fWouO9Xl/dZbZD9eh1/ay6azRszWekH5p++v+tSMH6eG8j431St8P5RWlac/PiW3S+fW312/pS1XZU9Ct/4ZofJv09T4H90C26oTUCgFAKAUAoBQCgFAKAUBW3SHdFrlUz4MSDA/zMcsfYE/j31bZKpq8p9X58Ci8oazjRp0V+5uT6sy/wBjV6uTJmVbbPkeOSVVzHF8tsgAHAOOeScEH1ioVfHQpTVOzbLnBZFq4mj57hKKd7Xvd2/F1bTp1GLU0pjI2b+eh9LH/UWomP8AV5f3Wi3yF6/D/L7ZFjb3W0EUUlwbaCSTKAmRFJOWWPJOMnA/kKztODnJRWtm24xKnBybdopuyexN2Rot1taN0ZRZ2iFlIDrHhlJGOIacxzqzWS6nT7/Ep15UUU+ZJ9a8CLq6MUdlt8tPrL94VGxnoJ7izyN69S3lm717yi1AVAGmcZVT8lV5cbY1xnkO0g8sEjP4ehKtPgx7dhsMTiaWFpedq6NCS0t7F+Xq97aT0WXee7Ykmdh5FCqB5AAv881cRyZRSztszk/KKu3+iEUtzfa2+6xj7T2zNcCNZmDdXxYbhCsc8PPh8E8uwCvuHwPmavDi7q1j5jcswxWEdJw4Mrp5tFlfbnWna+owKsCgNr6OPnL+iP346pcrc6HX+DWeTvoKu+PdIy95t83DtFakAKSrSkBiWGhCA6YB0yQc66dp44TAusuFJ2j3kzKGVKeCfAS4U9mpb7Z2/cmra3fMa/HvNdggid/WEIPkIK/yxU95MotZm0U8PKLEJ/qhFrZZr6p+JgX120sjyPw8TnJ4cgcgumSccu+pGEoOjDgN3zkLKuNp4yrGpBNJRSs8+fPr16di3HRUkrDfth/oeb0dx/OSsti/Sz3s/Ssnc3D7odyNBFalH5vLSwKj4v0E9z7ifkj1+j8Ue8uG42FbOxd7eFnbUs0alicY1JGugFZg3irVErKTIfefYVslpO6W8KsqEhljUEHvBA0Neot8JHuNWcszebP3FbGtafl5kbO/PQ+lj++tRMd6vL+6y2yH69Dr+1m79IO05oWtxFIyBhJxcONcdVjs7Mn21TYKhCtU4M9Fr9xqMo4ueFwrq00r8JLOr5mpP8I0282vPKvDJK7LnOCdM+yrengKNOSkr3XvMzWy5iatOVOSjaSs7IwqmlOS26Xz62+u39KWq3KnoVv/AAzQ+Tfp6nwP7oFt1RGoFAKAUAoBQCgFAKAUAoCs+kCArd8XZIisD3kZVh6sL/1CrjJU1aUOv8Gf8oqTcKVVarx/K7bvsNaq3MsSFltd44JoAFKTanOcq2FUkHt0UaVXYjAOpV85F7PoaLJ+W4UMOqNSDfBuk1sd3Zre3nv7rEfViZ0yNm/nofSx/wBRaiY/1eX91ot8hevw/wAvtkWhvdZPNavHGAXJQgEgcnVjz8grPUp8CcZPU7mxlT85TnC9uFFq+9NFf3e7NzGjyOg4UUs2HQ6AZPbrVxyrT6L+niZ1eTNSTsqseyXgQ9WhmTstvlp9ZfvCo2M9BPcWeRvXqW8kt7JS15OT2NwjyBVAA/mfWaj5MilRvtZN8opt4iENSivrdt/jqImrEz5I3+yjFBbylgfhCl+EDHCMIVGc6nDa1WYXGzrVnF6LM02U8kUMJhOFG7mmk3fM7p3sraM2bOyOqzMyTu6twY/hTr8pLWRh5xwkVS5W50Ov8Gw8l0nCafSh/sQKrgYHIVcxiopRWhGTq1ZVakqk9Mm297zmRZWxlkSNSAXYKCeQycZ8vm7eVcMVWdGk5pZyZkvBxxeIVObsrNu2myV7L+5tNmdm1rPqZpIs8XVtjixjPgq3L114wVaValwp6bnbLGEpYauoUr2cU87vt8DEqWVJv2w/0PN6O4/nJWWxfpZ72fpWTubh90O5GgitSj83lpYFR8X6Ce59xPyR6/R+KPeXjWYNwQ+9/wAyuPRtX2POR7p6e3uKmNa4/MzI2d+eh9LH99aiY71eX91ltkP16HX9rLJ3o3eF2Yj1vVmPiHyeLPFwf5hjHD/GqCjXnRlwobs5r6+HpYil5qqna6eZ2zpNbHtNS3g3U+DRdZ1wfwgvD1fDzz28Z/lVhh8oVqlWMJWs/d/0qcXkbB08PUqQUrxV1eSa1f8A5Xea3V0ZAlt0vn1t9dv6UtVuVPQrf+GaHyb9PU+B/dAtuqI1AoBQCgFAKAUAoBQCgFAQ29OwxdRYGBInhRseWe1Tj9U/w0OuK6UasqU1OP8AfceKtGnXpyo1Oa/o9TXvX1V1rKrurdo3McilHHNW5+fyjyjStJQxNOsrxfVrMRjsnV8HL9avHVJaH17fc862HXXcgCgMjZv56H0sf9RaiY/1eX91ot8hevw/y+2Rmb5xKb65yoPhJzAP/CiqLk6lTnSblFPPs9yLTLuNxNGrTjSqSiuBoTa/dPYyH+Dr4q+wVP4vR6C7EUXKmNf/AN0/ml4nZXYgnZbfLT6y/eFRsZ6Ce4s8jevUt5tG/wDsZklNwozHJjjPiOAFye5SANe8HPMVWZPxUabdOeh6N5f5ZyfPFQjVpK8oqzWtx03W1q7vrta2hmp1eGNPpckAFmIXOFLMVGdThScDJHYK4ww1KE3OKs3/AHcTq2UsTWoqhUleKtqV82ZZ7cJ2XvPldiCbPuBCHnlRhlWhZSO8FkBqlytzodf4Nb5NycaNVrVKPdIg9rbNe3lMUnPUq3Y6j9YfwyOwnzEzcHio1oJN/qX9uVmV8myw9R1aa/8Ajk8z2X/a9nu2rPtSxP8ATXuII1B8hqXOEZxcZK6KqjWqUZqpTdpLWfXYkkszMTqWZizE+UsSTXmlShSjwYKyOmKxlbFT85Wd3a2hLNuSSPldCMb9sP8AQ83o7j+clZbF+lnvZ+lZO5uH3Q7kaCK1KPzeWlgVHxfoJ7n3E/JHr9H4o95eNZg3BD73/Mrj0bV9jzke6ent7ipjWuPzMyNm/nofSx/1FqJjvV5f3WW2Q/Xodf2s69pwKZ58qv56XsH0j1ywVCnKhFuKb3LaTcs5QxdPGShCrJJKOZSaXNj7zoWFQchVB7wBUuNClF3UVfcioqZQxdSLhOrJp6nJtd5zrqQyW3S+fW312/pS1W5U9Ct/4ZofJv09T4H90C26ojUCgFAKAUAoBQCgFAKAUAoDGvrCKYcMsaOBqAyg4PeM8j5qHqM5R0PSQ77l2Z16th5pZR/vrqsRVWib7WcnRovO6cPkj4HH4kWfiP8AbS+/X3jNbpvtPnmKHsofJHwOcO5lorKwR8qwYZllOoIYaFtdRXyVapJWlJtbz3CFKnLhQpxT2qMU9mw7b/dS2mkaWRGLvgsRLIoOAFGisANAK+Qq1IK0ZNdYnGnUtw4RlbNninmzvS1tZj/Eiz8R/tpffr1xmt032njzFD2UPkj4D4kWfiP9tL79OM1um+0eYoeyh8kfA5JuVZgghHyCCPy0vMHI/W1r5KvVkrOTtvPcIUoS4UKcU1rUY+BsBGdDXI+kJc7o2bnJhC+jZ4x7EYCukKtSCtGTXWKihUd6kYye1xTfa1c6PiRZ+I/20vv164zW6b7Tn5ih7KHyR8B8SLPxH+2l9+nGa3TfaPMUPZQ+SPgZ2yd3YLZy8KsGI4SS7vpkH9ZjjUCvE6k585t7zpFQhFxhFRT2JLuXvM68s45V4ZUV154YAjPfryPlrweozlHQyFfcqzP/AA2HmllH++uyxFVaJvtZydGi3d0ofJHwOPxIs/Ef7aX36cZrdN9p88xQ9lD5I+A+JFn4j/bS+/TjNbpvtHmKHsofJHwJS22PFHAbdVPVMGBUsxOHzxeETnXJ7a4tt52d1NxknGyta1kklbRm0EX8SLPxH+2l9+u3Ga3TfacPMUPZQ+SPgfRuTZ/Rv9tL79fJV6slZydt56hTpQkpRpxTWdPgx8DYq5Ho6L60WWN45BlHBVgCQcHyjUeqh6jJxd0QfxIs/Ef7aX367cZrdN9px8xQ9lD5I+Bzh3MtFZWCPlWDD8rKdQQw0La6ivkq1WStKTa3nuEKUHwoU4p7VGKezYJtzLRmZij5dixxLKNWJY6BtNSa+RrVIq0ZNLeJwpVHwp04t7XGLebNs2HD4kWfiP8AbS+/XrjNbpvtPHmKHsofJHwHxIs/Ef7aX36cZrdN9o8xQ9lD5I+B32O6drDIssaMHQkqTLIwBIKnRmwdCa8zq1Jq0pN9Z0hGnTvwIRjfNmilm06UvcTlcwKAUAoBQCgFAKAUAoBQCgFAKAUAoBQCgFAKAUAoBQCgFAKAUAoBQCgFAKAUAoBQCgFAKAUAoBQCgFAKAUAoBQCgFAKAUAoBQCgFAKAUAoBQCgFAKAUAoBQCgFAKAUAoBQCgFAKAUAoBQCgFAKAUAoBQCgFAKA//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5381" y="1070122"/>
            <a:ext cx="23526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693" y="4565840"/>
            <a:ext cx="2876342" cy="1310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5154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ndertitel 6"/>
          <p:cNvSpPr txBox="1">
            <a:spLocks/>
          </p:cNvSpPr>
          <p:nvPr/>
        </p:nvSpPr>
        <p:spPr>
          <a:xfrm>
            <a:off x="395536" y="1484785"/>
            <a:ext cx="8424936" cy="4608512"/>
          </a:xfrm>
          <a:prstGeom prst="rect">
            <a:avLst/>
          </a:prstGeom>
        </p:spPr>
        <p:txBody>
          <a:bodyPr/>
          <a:lstStyle>
            <a:lvl1pPr marL="0" indent="0" algn="l" defTabSz="457200" rtl="0" eaLnBrk="1" latinLnBrk="0" hangingPunct="1">
              <a:spcBef>
                <a:spcPct val="20000"/>
              </a:spcBef>
              <a:buFont typeface="Arial"/>
              <a:buNone/>
              <a:defRPr sz="2800" b="0" i="0" kern="1200">
                <a:solidFill>
                  <a:srgbClr val="662483"/>
                </a:solidFill>
                <a:latin typeface="Caecilia LT Std Light"/>
                <a:ea typeface="+mn-ea"/>
                <a:cs typeface="Caecilia LT Std Light"/>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14350" indent="-514350">
              <a:buFont typeface="+mj-lt"/>
              <a:buAutoNum type="arabicPeriod"/>
            </a:pPr>
            <a:endParaRPr lang="nl-NL" dirty="0"/>
          </a:p>
        </p:txBody>
      </p:sp>
      <p:sp>
        <p:nvSpPr>
          <p:cNvPr id="3" name="Titel 2"/>
          <p:cNvSpPr>
            <a:spLocks noGrp="1"/>
          </p:cNvSpPr>
          <p:nvPr>
            <p:ph type="title"/>
          </p:nvPr>
        </p:nvSpPr>
        <p:spPr>
          <a:xfrm>
            <a:off x="2821858" y="-47464"/>
            <a:ext cx="6346722" cy="1342941"/>
          </a:xfrm>
        </p:spPr>
        <p:txBody>
          <a:bodyPr/>
          <a:lstStyle/>
          <a:p>
            <a:r>
              <a:rPr lang="nl-NL" dirty="0" smtClean="0"/>
              <a:t>Voorbeeld lesindeling </a:t>
            </a:r>
            <a:r>
              <a:rPr lang="nl-NL" dirty="0" smtClean="0"/>
              <a:t>(2)</a:t>
            </a:r>
            <a:endParaRPr lang="nl-NL" dirty="0"/>
          </a:p>
        </p:txBody>
      </p:sp>
      <p:sp>
        <p:nvSpPr>
          <p:cNvPr id="11" name="Tijdelijke aanduiding voor dianummer 3"/>
          <p:cNvSpPr>
            <a:spLocks noGrp="1"/>
          </p:cNvSpPr>
          <p:nvPr>
            <p:ph type="sldNum" sz="quarter" idx="12"/>
          </p:nvPr>
        </p:nvSpPr>
        <p:spPr>
          <a:xfrm>
            <a:off x="7020272" y="6213906"/>
            <a:ext cx="1828800" cy="365125"/>
          </a:xfrm>
        </p:spPr>
        <p:txBody>
          <a:bodyPr/>
          <a:lstStyle/>
          <a:p>
            <a:fld id="{D7E63A33-8271-4DD0-9C48-789913D7C115}" type="slidenum">
              <a:rPr lang="en-US" smtClean="0"/>
              <a:pPr/>
              <a:t>15</a:t>
            </a:fld>
            <a:endParaRPr lang="en-US" dirty="0"/>
          </a:p>
        </p:txBody>
      </p:sp>
      <p:sp>
        <p:nvSpPr>
          <p:cNvPr id="12" name="Tijdelijke aanduiding voor tekst 8"/>
          <p:cNvSpPr txBox="1">
            <a:spLocks/>
          </p:cNvSpPr>
          <p:nvPr/>
        </p:nvSpPr>
        <p:spPr>
          <a:xfrm>
            <a:off x="752194" y="4573428"/>
            <a:ext cx="8284302" cy="1977233"/>
          </a:xfrm>
          <a:prstGeom prst="rect">
            <a:avLst/>
          </a:prstGeom>
        </p:spPr>
        <p:txBody>
          <a:bodyPr>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dirty="0" err="1" smtClean="0"/>
              <a:t>Flipping</a:t>
            </a:r>
            <a:r>
              <a:rPr lang="nl-NL" dirty="0" smtClean="0"/>
              <a:t> the Classroom</a:t>
            </a:r>
          </a:p>
          <a:p>
            <a:pPr marL="514350" indent="-514350">
              <a:buFont typeface="+mj-lt"/>
              <a:buAutoNum type="arabicPeriod"/>
            </a:pPr>
            <a:r>
              <a:rPr lang="nl-NL" dirty="0" smtClean="0"/>
              <a:t>Instructie vóór de les via website, filmpje, boek, …</a:t>
            </a:r>
          </a:p>
          <a:p>
            <a:pPr marL="514350" indent="-514350">
              <a:buFont typeface="+mj-lt"/>
              <a:buAutoNum type="arabicPeriod"/>
            </a:pPr>
            <a:r>
              <a:rPr lang="nl-NL" dirty="0" smtClean="0"/>
              <a:t>Nagaan wie verlengde instructie nodig heeft</a:t>
            </a:r>
          </a:p>
          <a:p>
            <a:pPr marL="514350" indent="-514350">
              <a:buFont typeface="+mj-lt"/>
              <a:buAutoNum type="arabicPeriod"/>
            </a:pPr>
            <a:r>
              <a:rPr lang="nl-NL" dirty="0" smtClean="0"/>
              <a:t>Verwerking in de les ‘op maat’!</a:t>
            </a:r>
          </a:p>
        </p:txBody>
      </p:sp>
      <p:sp>
        <p:nvSpPr>
          <p:cNvPr id="14" name="Afgeronde rechthoek 13"/>
          <p:cNvSpPr/>
          <p:nvPr/>
        </p:nvSpPr>
        <p:spPr bwMode="auto">
          <a:xfrm>
            <a:off x="5004048" y="1742864"/>
            <a:ext cx="1440160" cy="648072"/>
          </a:xfrm>
          <a:prstGeom prst="roundRect">
            <a:avLst/>
          </a:prstGeom>
          <a:solidFill>
            <a:schemeClr val="accent3">
              <a:lumMod val="75000"/>
            </a:schemeClr>
          </a:solidFill>
          <a:ln>
            <a:headEnd type="none" w="med" len="med"/>
            <a:tailEnd type="none" w="med" len="med"/>
          </a:ln>
          <a:extLst/>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NL" sz="1400" b="0" i="0" u="none" strike="noStrike" cap="none" normalizeH="0" baseline="0" dirty="0" smtClean="0">
                <a:ln>
                  <a:noFill/>
                </a:ln>
                <a:solidFill>
                  <a:schemeClr val="tx1"/>
                </a:solidFill>
                <a:effectLst/>
                <a:latin typeface="Arial" charset="0"/>
                <a:ea typeface="ＭＳ Ｐゴシック" pitchFamily="80" charset="-128"/>
              </a:rPr>
              <a:t>1. Thuis voorbereiden</a:t>
            </a:r>
          </a:p>
        </p:txBody>
      </p:sp>
      <p:sp>
        <p:nvSpPr>
          <p:cNvPr id="15" name="Stroomdiagram: Beslissing 14"/>
          <p:cNvSpPr/>
          <p:nvPr/>
        </p:nvSpPr>
        <p:spPr bwMode="auto">
          <a:xfrm>
            <a:off x="4894345" y="2678968"/>
            <a:ext cx="1657875" cy="648072"/>
          </a:xfrm>
          <a:prstGeom prst="flowChartDecision">
            <a:avLst/>
          </a:prstGeom>
          <a:solidFill>
            <a:schemeClr val="accent3">
              <a:lumMod val="75000"/>
            </a:schemeClr>
          </a:solidFill>
          <a:ln>
            <a:headEnd type="none" w="med" len="med"/>
            <a:tailEnd type="none" w="med" len="med"/>
          </a:ln>
          <a:extLst/>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l-NL" sz="1400" b="0" i="0" u="none" strike="noStrike" cap="none" normalizeH="0" baseline="0" dirty="0" smtClean="0">
                <a:ln>
                  <a:noFill/>
                </a:ln>
                <a:solidFill>
                  <a:schemeClr val="tx1"/>
                </a:solidFill>
                <a:effectLst/>
                <a:latin typeface="Arial" charset="0"/>
                <a:ea typeface="ＭＳ Ｐゴシック" pitchFamily="80" charset="-128"/>
              </a:rPr>
              <a:t>2. Toets</a:t>
            </a:r>
          </a:p>
        </p:txBody>
      </p:sp>
      <p:sp>
        <p:nvSpPr>
          <p:cNvPr id="16" name="Tekstvak 15"/>
          <p:cNvSpPr txBox="1"/>
          <p:nvPr/>
        </p:nvSpPr>
        <p:spPr>
          <a:xfrm>
            <a:off x="5292080" y="3399048"/>
            <a:ext cx="413896" cy="307777"/>
          </a:xfrm>
          <a:prstGeom prst="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wrap="none" rtlCol="0">
            <a:spAutoFit/>
          </a:bodyPr>
          <a:lstStyle/>
          <a:p>
            <a:r>
              <a:rPr lang="nl-NL" sz="1400" dirty="0" smtClean="0"/>
              <a:t>Ok</a:t>
            </a:r>
            <a:endParaRPr lang="nl-NL" sz="1400" dirty="0"/>
          </a:p>
        </p:txBody>
      </p:sp>
      <p:sp>
        <p:nvSpPr>
          <p:cNvPr id="17" name="Tekstvak 16"/>
          <p:cNvSpPr txBox="1"/>
          <p:nvPr/>
        </p:nvSpPr>
        <p:spPr>
          <a:xfrm>
            <a:off x="6526415" y="3091271"/>
            <a:ext cx="782587" cy="307777"/>
          </a:xfrm>
          <a:prstGeom prst="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wrap="none" rtlCol="0">
            <a:spAutoFit/>
          </a:bodyPr>
          <a:lstStyle/>
          <a:p>
            <a:r>
              <a:rPr lang="nl-NL" sz="1400" dirty="0" smtClean="0"/>
              <a:t>Niet Ok</a:t>
            </a:r>
            <a:endParaRPr lang="nl-NL" sz="1400" dirty="0"/>
          </a:p>
        </p:txBody>
      </p:sp>
      <p:sp>
        <p:nvSpPr>
          <p:cNvPr id="18" name="Afgeronde rechthoek 17"/>
          <p:cNvSpPr/>
          <p:nvPr/>
        </p:nvSpPr>
        <p:spPr bwMode="auto">
          <a:xfrm>
            <a:off x="7020272" y="1742864"/>
            <a:ext cx="1440160" cy="648072"/>
          </a:xfrm>
          <a:prstGeom prst="roundRect">
            <a:avLst/>
          </a:prstGeom>
          <a:solidFill>
            <a:schemeClr val="accent3">
              <a:lumMod val="75000"/>
            </a:schemeClr>
          </a:solidFill>
          <a:ln>
            <a:headEnd type="none" w="med" len="med"/>
            <a:tailEnd type="none" w="med" len="med"/>
          </a:ln>
          <a:extLst/>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NL" sz="1400" b="0" i="0" u="none" strike="noStrike" cap="none" normalizeH="0" baseline="0" dirty="0" smtClean="0">
                <a:ln>
                  <a:noFill/>
                </a:ln>
                <a:solidFill>
                  <a:schemeClr val="tx1"/>
                </a:solidFill>
                <a:effectLst/>
                <a:latin typeface="Arial" charset="0"/>
                <a:ea typeface="ＭＳ Ｐゴシック" pitchFamily="80" charset="-128"/>
              </a:rPr>
              <a:t>2b. Remediëren</a:t>
            </a:r>
          </a:p>
        </p:txBody>
      </p:sp>
      <p:cxnSp>
        <p:nvCxnSpPr>
          <p:cNvPr id="19" name="Rechte verbindingslijn met pijl 18"/>
          <p:cNvCxnSpPr>
            <a:stCxn id="14" idx="2"/>
            <a:endCxn id="15" idx="0"/>
          </p:cNvCxnSpPr>
          <p:nvPr/>
        </p:nvCxnSpPr>
        <p:spPr bwMode="auto">
          <a:xfrm flipH="1">
            <a:off x="5723283" y="2390936"/>
            <a:ext cx="845" cy="288032"/>
          </a:xfrm>
          <a:prstGeom prst="straightConnector1">
            <a:avLst/>
          </a:prstGeom>
          <a:solidFill>
            <a:schemeClr val="accent3">
              <a:lumMod val="75000"/>
            </a:schemeClr>
          </a:solidFill>
          <a:ln>
            <a:solidFill>
              <a:schemeClr val="tx1">
                <a:lumMod val="75000"/>
                <a:lumOff val="25000"/>
              </a:schemeClr>
            </a:solidFill>
            <a:headEnd type="none" w="med" len="med"/>
            <a:tailEnd type="arrow"/>
          </a:ln>
          <a:effectLst>
            <a:outerShdw blurRad="50800" dist="38100" dir="2700000" algn="tl" rotWithShape="0">
              <a:prstClr val="black">
                <a:alpha val="40000"/>
              </a:prstClr>
            </a:outerShdw>
          </a:effectLst>
          <a:extLst/>
        </p:spPr>
        <p:style>
          <a:lnRef idx="3">
            <a:schemeClr val="lt1"/>
          </a:lnRef>
          <a:fillRef idx="1">
            <a:schemeClr val="accent3"/>
          </a:fillRef>
          <a:effectRef idx="1">
            <a:schemeClr val="accent3"/>
          </a:effectRef>
          <a:fontRef idx="minor">
            <a:schemeClr val="lt1"/>
          </a:fontRef>
        </p:style>
      </p:cxnSp>
      <p:cxnSp>
        <p:nvCxnSpPr>
          <p:cNvPr id="20" name="Gebogen verbindingslijn 19"/>
          <p:cNvCxnSpPr>
            <a:stCxn id="15" idx="3"/>
            <a:endCxn id="18" idx="2"/>
          </p:cNvCxnSpPr>
          <p:nvPr/>
        </p:nvCxnSpPr>
        <p:spPr bwMode="auto">
          <a:xfrm flipV="1">
            <a:off x="6552220" y="2390936"/>
            <a:ext cx="1188132" cy="612068"/>
          </a:xfrm>
          <a:prstGeom prst="bentConnector2">
            <a:avLst/>
          </a:prstGeom>
          <a:solidFill>
            <a:schemeClr val="accent3">
              <a:lumMod val="75000"/>
            </a:schemeClr>
          </a:solidFill>
          <a:ln>
            <a:solidFill>
              <a:schemeClr val="tx1">
                <a:lumMod val="75000"/>
                <a:lumOff val="25000"/>
              </a:schemeClr>
            </a:solidFill>
            <a:headEnd type="none" w="med" len="med"/>
            <a:tailEnd type="arrow"/>
          </a:ln>
          <a:effectLst>
            <a:outerShdw blurRad="50800" dist="38100" dir="2700000" algn="tl" rotWithShape="0">
              <a:prstClr val="black">
                <a:alpha val="40000"/>
              </a:prstClr>
            </a:outerShdw>
          </a:effectLst>
          <a:extLst/>
        </p:spPr>
        <p:style>
          <a:lnRef idx="3">
            <a:schemeClr val="lt1"/>
          </a:lnRef>
          <a:fillRef idx="1">
            <a:schemeClr val="accent3"/>
          </a:fillRef>
          <a:effectRef idx="1">
            <a:schemeClr val="accent3"/>
          </a:effectRef>
          <a:fontRef idx="minor">
            <a:schemeClr val="lt1"/>
          </a:fontRef>
        </p:style>
      </p:cxnSp>
      <p:cxnSp>
        <p:nvCxnSpPr>
          <p:cNvPr id="21" name="Rechte verbindingslijn met pijl 20"/>
          <p:cNvCxnSpPr>
            <a:stCxn id="18" idx="1"/>
            <a:endCxn id="14" idx="3"/>
          </p:cNvCxnSpPr>
          <p:nvPr/>
        </p:nvCxnSpPr>
        <p:spPr bwMode="auto">
          <a:xfrm flipH="1">
            <a:off x="6444208" y="2066900"/>
            <a:ext cx="576064" cy="0"/>
          </a:xfrm>
          <a:prstGeom prst="straightConnector1">
            <a:avLst/>
          </a:prstGeom>
          <a:solidFill>
            <a:schemeClr val="accent3">
              <a:lumMod val="75000"/>
            </a:schemeClr>
          </a:solidFill>
          <a:ln>
            <a:solidFill>
              <a:schemeClr val="tx1">
                <a:lumMod val="75000"/>
                <a:lumOff val="25000"/>
              </a:schemeClr>
            </a:solidFill>
            <a:headEnd type="none" w="med" len="med"/>
            <a:tailEnd type="arrow"/>
          </a:ln>
          <a:effectLst>
            <a:outerShdw blurRad="50800" dist="38100" dir="2700000" algn="tl" rotWithShape="0">
              <a:prstClr val="black">
                <a:alpha val="40000"/>
              </a:prstClr>
            </a:outerShdw>
          </a:effectLst>
          <a:extLst/>
        </p:spPr>
        <p:style>
          <a:lnRef idx="3">
            <a:schemeClr val="lt1"/>
          </a:lnRef>
          <a:fillRef idx="1">
            <a:schemeClr val="accent3"/>
          </a:fillRef>
          <a:effectRef idx="1">
            <a:schemeClr val="accent3"/>
          </a:effectRef>
          <a:fontRef idx="minor">
            <a:schemeClr val="lt1"/>
          </a:fontRef>
        </p:style>
      </p:cxnSp>
      <p:sp>
        <p:nvSpPr>
          <p:cNvPr id="22" name="Afgeronde rechthoek 21"/>
          <p:cNvSpPr/>
          <p:nvPr/>
        </p:nvSpPr>
        <p:spPr bwMode="auto">
          <a:xfrm>
            <a:off x="5004048" y="3756023"/>
            <a:ext cx="1440160" cy="648072"/>
          </a:xfrm>
          <a:prstGeom prst="roundRect">
            <a:avLst/>
          </a:prstGeom>
          <a:solidFill>
            <a:schemeClr val="accent3">
              <a:lumMod val="75000"/>
            </a:schemeClr>
          </a:solidFill>
          <a:ln>
            <a:headEnd type="none" w="med" len="med"/>
            <a:tailEnd type="none" w="med" len="med"/>
          </a:ln>
          <a:extLst/>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NL" sz="1400" b="0" i="0" u="none" strike="noStrike" cap="none" normalizeH="0" baseline="0" dirty="0" smtClean="0">
                <a:ln>
                  <a:noFill/>
                </a:ln>
                <a:solidFill>
                  <a:schemeClr val="tx1"/>
                </a:solidFill>
                <a:effectLst/>
                <a:latin typeface="Arial" charset="0"/>
                <a:ea typeface="ＭＳ Ｐゴシック" pitchFamily="80" charset="-128"/>
              </a:rPr>
              <a:t>3. Verwerken</a:t>
            </a:r>
          </a:p>
        </p:txBody>
      </p:sp>
      <p:sp>
        <p:nvSpPr>
          <p:cNvPr id="23" name="Tekstvak 22"/>
          <p:cNvSpPr txBox="1"/>
          <p:nvPr/>
        </p:nvSpPr>
        <p:spPr>
          <a:xfrm>
            <a:off x="6686422" y="3665431"/>
            <a:ext cx="995785" cy="738664"/>
          </a:xfrm>
          <a:prstGeom prst="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wrap="none" rtlCol="0">
            <a:spAutoFit/>
          </a:bodyPr>
          <a:lstStyle/>
          <a:p>
            <a:r>
              <a:rPr lang="nl-NL" sz="1400" dirty="0" smtClean="0"/>
              <a:t>Werkboek</a:t>
            </a:r>
          </a:p>
          <a:p>
            <a:r>
              <a:rPr lang="en-GB" sz="1400" dirty="0" smtClean="0"/>
              <a:t>Case study</a:t>
            </a:r>
          </a:p>
          <a:p>
            <a:r>
              <a:rPr lang="nl-NL" sz="1400" dirty="0" smtClean="0"/>
              <a:t>Project</a:t>
            </a:r>
            <a:endParaRPr lang="nl-NL" sz="1400" dirty="0"/>
          </a:p>
        </p:txBody>
      </p:sp>
      <p:cxnSp>
        <p:nvCxnSpPr>
          <p:cNvPr id="24" name="Rechte verbindingslijn met pijl 23"/>
          <p:cNvCxnSpPr>
            <a:stCxn id="15" idx="2"/>
            <a:endCxn id="22" idx="0"/>
          </p:cNvCxnSpPr>
          <p:nvPr/>
        </p:nvCxnSpPr>
        <p:spPr bwMode="auto">
          <a:xfrm>
            <a:off x="5723283" y="3327040"/>
            <a:ext cx="845" cy="428983"/>
          </a:xfrm>
          <a:prstGeom prst="straightConnector1">
            <a:avLst/>
          </a:prstGeom>
          <a:solidFill>
            <a:schemeClr val="accent3">
              <a:lumMod val="75000"/>
            </a:schemeClr>
          </a:solidFill>
          <a:ln>
            <a:solidFill>
              <a:schemeClr val="tx1">
                <a:lumMod val="75000"/>
                <a:lumOff val="25000"/>
              </a:schemeClr>
            </a:solidFill>
            <a:headEnd type="none" w="med" len="med"/>
            <a:tailEnd type="arrow"/>
          </a:ln>
          <a:effectLst>
            <a:outerShdw blurRad="50800" dist="38100" dir="2700000" algn="tl" rotWithShape="0">
              <a:prstClr val="black">
                <a:alpha val="40000"/>
              </a:prstClr>
            </a:outerShdw>
          </a:effectLst>
          <a:extLst/>
        </p:spPr>
        <p:style>
          <a:lnRef idx="3">
            <a:schemeClr val="lt1"/>
          </a:lnRef>
          <a:fillRef idx="1">
            <a:schemeClr val="accent3"/>
          </a:fillRef>
          <a:effectRef idx="1">
            <a:schemeClr val="accent3"/>
          </a:effectRef>
          <a:fontRef idx="minor">
            <a:schemeClr val="lt1"/>
          </a:fontRef>
        </p:style>
      </p:cxnSp>
      <p:sp>
        <p:nvSpPr>
          <p:cNvPr id="25" name="Tekstvak 24"/>
          <p:cNvSpPr txBox="1"/>
          <p:nvPr/>
        </p:nvSpPr>
        <p:spPr>
          <a:xfrm>
            <a:off x="1258529" y="1743199"/>
            <a:ext cx="1483098" cy="461665"/>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0" fontAlgn="base" hangingPunct="0">
              <a:spcBef>
                <a:spcPct val="0"/>
              </a:spcBef>
              <a:spcAft>
                <a:spcPct val="0"/>
              </a:spcAft>
            </a:pPr>
            <a:r>
              <a:rPr lang="en-GB" sz="2400" b="1" cap="all" dirty="0">
                <a:ln w="0"/>
                <a:solidFill>
                  <a:srgbClr val="186F9E"/>
                </a:solidFill>
                <a:effectLst>
                  <a:reflection blurRad="12700" stA="50000" endPos="50000" dist="5000" dir="5400000" sy="-100000" rotWithShape="0"/>
                </a:effectLst>
                <a:latin typeface="Arial" charset="0"/>
                <a:ea typeface="ＭＳ Ｐゴシック" pitchFamily="80" charset="-128"/>
              </a:rPr>
              <a:t>Flipped</a:t>
            </a:r>
          </a:p>
        </p:txBody>
      </p:sp>
      <p:sp>
        <p:nvSpPr>
          <p:cNvPr id="26" name="Tekstvak 25"/>
          <p:cNvSpPr txBox="1"/>
          <p:nvPr/>
        </p:nvSpPr>
        <p:spPr>
          <a:xfrm>
            <a:off x="2195185" y="1443425"/>
            <a:ext cx="955711" cy="461665"/>
          </a:xfrm>
          <a:prstGeom prst="rect">
            <a:avLst/>
          </a:prstGeom>
          <a:noFill/>
        </p:spPr>
        <p:txBody>
          <a:bodyPr wrap="none" rtlCol="0">
            <a:spAutoFit/>
          </a:bodyPr>
          <a:lstStyle/>
          <a:p>
            <a:pPr eaLnBrk="0" fontAlgn="base" hangingPunct="0">
              <a:spcBef>
                <a:spcPct val="0"/>
              </a:spcBef>
              <a:spcAft>
                <a:spcPct val="0"/>
              </a:spcAft>
            </a:pPr>
            <a:r>
              <a:rPr lang="nl-NL" sz="2400" dirty="0">
                <a:solidFill>
                  <a:srgbClr val="3C8C93"/>
                </a:solidFill>
                <a:effectLst>
                  <a:outerShdw blurRad="38100" dist="38100" dir="2700000" algn="tl">
                    <a:srgbClr val="000000">
                      <a:alpha val="43137"/>
                    </a:srgbClr>
                  </a:outerShdw>
                </a:effectLst>
                <a:latin typeface="Arial" charset="0"/>
                <a:ea typeface="ＭＳ Ｐゴシック" pitchFamily="80" charset="-128"/>
              </a:rPr>
              <a:t>Class</a:t>
            </a:r>
          </a:p>
        </p:txBody>
      </p:sp>
      <p:sp>
        <p:nvSpPr>
          <p:cNvPr id="27" name="Tekstvak 26"/>
          <p:cNvSpPr txBox="1"/>
          <p:nvPr/>
        </p:nvSpPr>
        <p:spPr>
          <a:xfrm>
            <a:off x="827586" y="2103239"/>
            <a:ext cx="1007007" cy="461665"/>
          </a:xfrm>
          <a:prstGeom prst="rect">
            <a:avLst/>
          </a:prstGeom>
          <a:noFill/>
        </p:spPr>
        <p:txBody>
          <a:bodyPr wrap="none" rtlCol="0">
            <a:spAutoFit/>
          </a:bodyPr>
          <a:lstStyle/>
          <a:p>
            <a:pPr eaLnBrk="0" fontAlgn="base" hangingPunct="0">
              <a:spcBef>
                <a:spcPct val="0"/>
              </a:spcBef>
              <a:spcAft>
                <a:spcPct val="0"/>
              </a:spcAft>
            </a:pPr>
            <a:r>
              <a:rPr lang="nl-NL" sz="2400" dirty="0">
                <a:solidFill>
                  <a:srgbClr val="3C8C93"/>
                </a:solidFill>
                <a:effectLst>
                  <a:outerShdw blurRad="38100" dist="38100" dir="2700000" algn="tl">
                    <a:srgbClr val="000000">
                      <a:alpha val="43137"/>
                    </a:srgbClr>
                  </a:outerShdw>
                </a:effectLst>
                <a:latin typeface="Arial" charset="0"/>
                <a:ea typeface="ＭＳ Ｐゴシック" pitchFamily="80" charset="-128"/>
              </a:rPr>
              <a:t>Room</a:t>
            </a:r>
          </a:p>
        </p:txBody>
      </p:sp>
      <p:cxnSp>
        <p:nvCxnSpPr>
          <p:cNvPr id="28" name="Gebogen verbindingslijn 27"/>
          <p:cNvCxnSpPr>
            <a:stCxn id="26" idx="3"/>
            <a:endCxn id="27" idx="3"/>
          </p:cNvCxnSpPr>
          <p:nvPr/>
        </p:nvCxnSpPr>
        <p:spPr bwMode="auto">
          <a:xfrm flipH="1">
            <a:off x="1834593" y="1674258"/>
            <a:ext cx="1316303" cy="659814"/>
          </a:xfrm>
          <a:prstGeom prst="bentConnector3">
            <a:avLst>
              <a:gd name="adj1" fmla="val -17367"/>
            </a:avLst>
          </a:prstGeom>
          <a:noFill/>
          <a:ln w="38100" cap="flat" cmpd="sng" algn="ctr">
            <a:solidFill>
              <a:srgbClr val="BBE0E3"/>
            </a:solidFill>
            <a:prstDash val="solid"/>
            <a:headEnd type="none" w="med" len="med"/>
            <a:tailEnd type="arrow"/>
          </a:ln>
          <a:effectLst>
            <a:outerShdw blurRad="40000" dist="23000" dir="5400000" rotWithShape="0">
              <a:srgbClr val="000000">
                <a:alpha val="35000"/>
              </a:srgbClr>
            </a:outerShdw>
          </a:effectLst>
          <a:extLst/>
        </p:spPr>
      </p:cxnSp>
      <p:cxnSp>
        <p:nvCxnSpPr>
          <p:cNvPr id="29" name="Gebogen verbindingslijn 28"/>
          <p:cNvCxnSpPr>
            <a:stCxn id="27" idx="1"/>
            <a:endCxn id="26" idx="1"/>
          </p:cNvCxnSpPr>
          <p:nvPr/>
        </p:nvCxnSpPr>
        <p:spPr bwMode="auto">
          <a:xfrm rot="10800000" flipH="1">
            <a:off x="827585" y="1674258"/>
            <a:ext cx="1367599" cy="659814"/>
          </a:xfrm>
          <a:prstGeom prst="bentConnector3">
            <a:avLst>
              <a:gd name="adj1" fmla="val -16715"/>
            </a:avLst>
          </a:prstGeom>
          <a:noFill/>
          <a:ln w="38100" cap="flat" cmpd="sng" algn="ctr">
            <a:solidFill>
              <a:srgbClr val="BBE0E3"/>
            </a:solidFill>
            <a:prstDash val="solid"/>
            <a:headEnd type="none" w="med" len="med"/>
            <a:tailEnd type="arrow"/>
          </a:ln>
          <a:effectLst>
            <a:outerShdw blurRad="40000" dist="23000" dir="5400000" rotWithShape="0">
              <a:srgbClr val="000000">
                <a:alpha val="35000"/>
              </a:srgbClr>
            </a:outerShdw>
          </a:effectLst>
          <a:extLst/>
        </p:spPr>
      </p:cxnSp>
    </p:spTree>
    <p:extLst>
      <p:ext uri="{BB962C8B-B14F-4D97-AF65-F5344CB8AC3E}">
        <p14:creationId xmlns:p14="http://schemas.microsoft.com/office/powerpoint/2010/main" val="62714437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000"/>
                                        <p:tgtEl>
                                          <p:spTgt spid="28"/>
                                        </p:tgtEl>
                                      </p:cBhvr>
                                    </p:animEffect>
                                    <p:anim calcmode="lin" valueType="num">
                                      <p:cBhvr>
                                        <p:cTn id="13" dur="2000" fill="hold"/>
                                        <p:tgtEl>
                                          <p:spTgt spid="28"/>
                                        </p:tgtEl>
                                        <p:attrNameLst>
                                          <p:attrName>ppt_w</p:attrName>
                                        </p:attrNameLst>
                                      </p:cBhvr>
                                      <p:tavLst>
                                        <p:tav tm="0" fmla="#ppt_w*sin(2.5*pi*$)">
                                          <p:val>
                                            <p:fltVal val="0"/>
                                          </p:val>
                                        </p:tav>
                                        <p:tav tm="100000">
                                          <p:val>
                                            <p:fltVal val="1"/>
                                          </p:val>
                                        </p:tav>
                                      </p:tavLst>
                                    </p:anim>
                                    <p:anim calcmode="lin" valueType="num">
                                      <p:cBhvr>
                                        <p:cTn id="14" dur="2000" fill="hold"/>
                                        <p:tgtEl>
                                          <p:spTgt spid="28"/>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20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fade">
                                      <p:cBhvr>
                                        <p:cTn id="27" dur="500"/>
                                        <p:tgtEl>
                                          <p:spTgt spid="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animEffect transition="in" filter="fade">
                                      <p:cBhvr>
                                        <p:cTn id="39" dur="500"/>
                                        <p:tgtEl>
                                          <p:spTgt spid="1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par>
                          <p:cTn id="53" fill="hold">
                            <p:stCondLst>
                              <p:cond delay="1500"/>
                            </p:stCondLst>
                            <p:childTnLst>
                              <p:par>
                                <p:cTn id="54" presetID="10" presetClass="entr" presetSubtype="0" fill="hold" nodeType="after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childTnLst>
                          </p:cTn>
                        </p:par>
                        <p:par>
                          <p:cTn id="70" fill="hold">
                            <p:stCondLst>
                              <p:cond delay="1500"/>
                            </p:stCondLst>
                            <p:childTnLst>
                              <p:par>
                                <p:cTn id="71" presetID="10" presetClass="entr" presetSubtype="0" fill="hold" grpId="0" nodeType="after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cTn>
                              </p:par>
                            </p:childTnLst>
                          </p:cTn>
                        </p:par>
                        <p:par>
                          <p:cTn id="74" fill="hold">
                            <p:stCondLst>
                              <p:cond delay="2000"/>
                            </p:stCondLst>
                            <p:childTnLst>
                              <p:par>
                                <p:cTn id="75" presetID="10" presetClass="entr" presetSubtype="0" fill="hold" grpId="0" nodeType="afterEffect">
                                  <p:stCondLst>
                                    <p:cond delay="0"/>
                                  </p:stCondLst>
                                  <p:childTnLst>
                                    <p:set>
                                      <p:cBhvr>
                                        <p:cTn id="76" dur="1" fill="hold">
                                          <p:stCondLst>
                                            <p:cond delay="0"/>
                                          </p:stCondLst>
                                        </p:cTn>
                                        <p:tgtEl>
                                          <p:spTgt spid="12">
                                            <p:txEl>
                                              <p:pRg st="3" end="3"/>
                                            </p:txEl>
                                          </p:spTgt>
                                        </p:tgtEl>
                                        <p:attrNameLst>
                                          <p:attrName>style.visibility</p:attrName>
                                        </p:attrNameLst>
                                      </p:cBhvr>
                                      <p:to>
                                        <p:strVal val="visible"/>
                                      </p:to>
                                    </p:set>
                                    <p:animEffect transition="in" filter="fade">
                                      <p:cBhvr>
                                        <p:cTn id="7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animBg="1"/>
      <p:bldP spid="15" grpId="0" animBg="1"/>
      <p:bldP spid="16" grpId="0" animBg="1"/>
      <p:bldP spid="17" grpId="0" animBg="1"/>
      <p:bldP spid="18"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457200" y="1042847"/>
            <a:ext cx="8454788" cy="134294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i="0" kern="1200">
                <a:solidFill>
                  <a:srgbClr val="662483"/>
                </a:solidFill>
                <a:latin typeface="Caecilia LT Std Roman"/>
                <a:ea typeface="+mj-ea"/>
                <a:cs typeface="Caecilia LT Std Roman"/>
              </a:defRPr>
            </a:lvl1pPr>
          </a:lstStyle>
          <a:p>
            <a:r>
              <a:rPr lang="nl-NL" dirty="0" smtClean="0"/>
              <a:t>Aan de slag …</a:t>
            </a:r>
            <a:endParaRPr lang="nl-NL" dirty="0"/>
          </a:p>
        </p:txBody>
      </p:sp>
      <p:sp>
        <p:nvSpPr>
          <p:cNvPr id="5" name="Tijdelijke aanduiding voor inhoud 2"/>
          <p:cNvSpPr>
            <a:spLocks noGrp="1"/>
          </p:cNvSpPr>
          <p:nvPr>
            <p:ph idx="1"/>
          </p:nvPr>
        </p:nvSpPr>
        <p:spPr>
          <a:xfrm>
            <a:off x="457200" y="2187896"/>
            <a:ext cx="8229600" cy="3856307"/>
          </a:xfrm>
        </p:spPr>
        <p:txBody>
          <a:bodyPr/>
          <a:lstStyle/>
          <a:p>
            <a:pPr lvl="0">
              <a:lnSpc>
                <a:spcPct val="115000"/>
              </a:lnSpc>
              <a:spcBef>
                <a:spcPts val="2400"/>
              </a:spcBef>
              <a:buFont typeface="+mj-lt"/>
              <a:buAutoNum type="arabicPeriod"/>
            </a:pPr>
            <a:r>
              <a:rPr lang="nl-NL" dirty="0"/>
              <a:t>Kies een </a:t>
            </a:r>
            <a:r>
              <a:rPr lang="nl-NL" dirty="0" smtClean="0"/>
              <a:t>onderwerp</a:t>
            </a:r>
            <a:endParaRPr lang="nl-NL" dirty="0"/>
          </a:p>
          <a:p>
            <a:pPr lvl="0">
              <a:lnSpc>
                <a:spcPct val="115000"/>
              </a:lnSpc>
              <a:spcBef>
                <a:spcPts val="2400"/>
              </a:spcBef>
              <a:buFont typeface="+mj-lt"/>
              <a:buAutoNum type="arabicPeriod"/>
            </a:pPr>
            <a:r>
              <a:rPr lang="nl-NL" dirty="0"/>
              <a:t>Z</a:t>
            </a:r>
            <a:r>
              <a:rPr lang="nl-NL" dirty="0" smtClean="0"/>
              <a:t>oek naar inhouden op internet, in methode enz.</a:t>
            </a:r>
            <a:endParaRPr lang="nl-NL" dirty="0"/>
          </a:p>
          <a:p>
            <a:pPr lvl="0">
              <a:lnSpc>
                <a:spcPct val="115000"/>
              </a:lnSpc>
              <a:spcBef>
                <a:spcPts val="2400"/>
              </a:spcBef>
              <a:buFont typeface="+mj-lt"/>
              <a:buAutoNum type="arabicPeriod"/>
            </a:pPr>
            <a:r>
              <a:rPr lang="nl-NL" dirty="0" smtClean="0"/>
              <a:t>Bepaal welke lessen je meer interactief zou willen laten verlopen.</a:t>
            </a:r>
          </a:p>
          <a:p>
            <a:pPr lvl="0">
              <a:lnSpc>
                <a:spcPct val="115000"/>
              </a:lnSpc>
              <a:spcBef>
                <a:spcPts val="2400"/>
              </a:spcBef>
              <a:buFont typeface="+mj-lt"/>
              <a:buAutoNum type="arabicPeriod"/>
            </a:pPr>
            <a:r>
              <a:rPr lang="nl-NL" dirty="0" smtClean="0"/>
              <a:t>Ga naar: </a:t>
            </a:r>
            <a:r>
              <a:rPr lang="nl-NL" dirty="0" smtClean="0">
                <a:hlinkClick r:id="rId3"/>
              </a:rPr>
              <a:t>www.edutactiek.nl</a:t>
            </a:r>
            <a:r>
              <a:rPr lang="nl-NL" dirty="0" smtClean="0"/>
              <a:t> , expertise en klik op links. </a:t>
            </a:r>
          </a:p>
          <a:p>
            <a:pPr lvl="0">
              <a:lnSpc>
                <a:spcPct val="115000"/>
              </a:lnSpc>
              <a:spcBef>
                <a:spcPts val="2400"/>
              </a:spcBef>
              <a:buFont typeface="+mj-lt"/>
              <a:buAutoNum type="arabicPeriod"/>
            </a:pPr>
            <a:endParaRPr lang="nl-NL" dirty="0"/>
          </a:p>
        </p:txBody>
      </p:sp>
    </p:spTree>
    <p:extLst>
      <p:ext uri="{BB962C8B-B14F-4D97-AF65-F5344CB8AC3E}">
        <p14:creationId xmlns:p14="http://schemas.microsoft.com/office/powerpoint/2010/main" val="190052657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2"/>
          <p:cNvSpPr txBox="1">
            <a:spLocks/>
          </p:cNvSpPr>
          <p:nvPr/>
        </p:nvSpPr>
        <p:spPr bwMode="auto">
          <a:xfrm>
            <a:off x="539552" y="1702124"/>
            <a:ext cx="8532440" cy="44631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lang="nl-NL" sz="2800" kern="1200">
                <a:solidFill>
                  <a:srgbClr val="BC0031"/>
                </a:solidFill>
                <a:latin typeface="Arial Rounded MT Bold" pitchFamily="34" charset="0"/>
                <a:ea typeface="+mn-ea"/>
                <a:cs typeface="+mn-cs"/>
              </a:defRPr>
            </a:lvl1pPr>
            <a:lvl2pPr marL="742950" indent="-285750" algn="l" rtl="0" eaLnBrk="1" fontAlgn="base" hangingPunct="1">
              <a:spcBef>
                <a:spcPct val="20000"/>
              </a:spcBef>
              <a:spcAft>
                <a:spcPct val="0"/>
              </a:spcAft>
              <a:buFont typeface="Arial" charset="0"/>
              <a:buChar char="–"/>
              <a:defRPr lang="nl-NL" sz="2400" kern="1200">
                <a:solidFill>
                  <a:schemeClr val="tx1"/>
                </a:solidFill>
                <a:latin typeface="Verdana" pitchFamily="34" charset="0"/>
                <a:ea typeface="+mn-ea"/>
                <a:cs typeface="+mn-cs"/>
              </a:defRPr>
            </a:lvl2pPr>
            <a:lvl3pPr marL="1143000" indent="-228600" algn="l" rtl="0" eaLnBrk="1" fontAlgn="base" hangingPunct="1">
              <a:spcBef>
                <a:spcPct val="20000"/>
              </a:spcBef>
              <a:spcAft>
                <a:spcPct val="0"/>
              </a:spcAft>
              <a:buFont typeface="Arial" charset="0"/>
              <a:buChar char="•"/>
              <a:defRPr lang="nl-NL" sz="2000" kern="1200">
                <a:solidFill>
                  <a:schemeClr val="tx1"/>
                </a:solidFill>
                <a:latin typeface="Verdana" pitchFamily="34" charset="0"/>
                <a:ea typeface="+mn-ea"/>
                <a:cs typeface="+mn-cs"/>
              </a:defRPr>
            </a:lvl3pPr>
            <a:lvl4pPr marL="1600200" indent="-228600" algn="l" rtl="0" eaLnBrk="1" fontAlgn="base" hangingPunct="1">
              <a:spcBef>
                <a:spcPct val="20000"/>
              </a:spcBef>
              <a:spcAft>
                <a:spcPct val="0"/>
              </a:spcAft>
              <a:buFont typeface="Arial" charset="0"/>
              <a:buChar char="–"/>
              <a:defRPr lang="nl-NL" sz="1800" kern="1200">
                <a:solidFill>
                  <a:schemeClr val="tx1"/>
                </a:solidFill>
                <a:latin typeface="Verdana" pitchFamily="34" charset="0"/>
                <a:ea typeface="+mn-ea"/>
                <a:cs typeface="+mn-cs"/>
              </a:defRPr>
            </a:lvl4pPr>
            <a:lvl5pPr marL="2057400" indent="-228600" algn="l" rtl="0" eaLnBrk="1" fontAlgn="base" hangingPunct="1">
              <a:spcBef>
                <a:spcPct val="20000"/>
              </a:spcBef>
              <a:spcAft>
                <a:spcPct val="0"/>
              </a:spcAft>
              <a:buFont typeface="Arial" charset="0"/>
              <a:buChar char="»"/>
              <a:defRPr lang="nl-NL" sz="200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a:r>
              <a:rPr lang="nl-NL" sz="2400" dirty="0">
                <a:solidFill>
                  <a:schemeClr val="tx1"/>
                </a:solidFill>
                <a:latin typeface="Caecilia LT Std Light"/>
                <a:cs typeface="Caecilia LT Std Light"/>
              </a:rPr>
              <a:t>ga naar </a:t>
            </a:r>
            <a:r>
              <a:rPr lang="nl-NL" sz="2400" dirty="0" smtClean="0">
                <a:solidFill>
                  <a:schemeClr val="tx1"/>
                </a:solidFill>
                <a:latin typeface="Caecilia LT Std Light"/>
                <a:cs typeface="Caecilia LT Std Light"/>
                <a:hlinkClick r:id="rId3"/>
              </a:rPr>
              <a:t>http://maken.wikiwijs.nl/</a:t>
            </a:r>
            <a:r>
              <a:rPr lang="nl-NL" sz="2400" dirty="0" smtClean="0">
                <a:solidFill>
                  <a:schemeClr val="tx1"/>
                </a:solidFill>
                <a:latin typeface="Caecilia LT Std Light"/>
                <a:cs typeface="Caecilia LT Std Light"/>
              </a:rPr>
              <a:t> </a:t>
            </a:r>
            <a:endParaRPr lang="nl-NL" sz="2400" dirty="0">
              <a:solidFill>
                <a:schemeClr val="tx1"/>
              </a:solidFill>
              <a:latin typeface="Caecilia LT Std Light"/>
              <a:cs typeface="Caecilia LT Std Light"/>
            </a:endParaRPr>
          </a:p>
          <a:p>
            <a:pPr defTabSz="457200"/>
            <a:r>
              <a:rPr lang="nl-NL" sz="2400" dirty="0" smtClean="0">
                <a:solidFill>
                  <a:schemeClr val="tx1"/>
                </a:solidFill>
                <a:latin typeface="Caecilia LT Std Light"/>
                <a:cs typeface="Caecilia LT Std Light"/>
              </a:rPr>
              <a:t>log </a:t>
            </a:r>
            <a:r>
              <a:rPr lang="nl-NL" sz="2400" dirty="0">
                <a:solidFill>
                  <a:schemeClr val="tx1"/>
                </a:solidFill>
                <a:latin typeface="Caecilia LT Std Light"/>
                <a:cs typeface="Caecilia LT Std Light"/>
              </a:rPr>
              <a:t>in met je </a:t>
            </a:r>
            <a:r>
              <a:rPr lang="nl-NL" sz="2400" b="1" dirty="0">
                <a:solidFill>
                  <a:schemeClr val="tx1"/>
                </a:solidFill>
                <a:latin typeface="Caecilia LT Std Light"/>
                <a:cs typeface="Caecilia LT Std Light"/>
              </a:rPr>
              <a:t>Entree account</a:t>
            </a:r>
          </a:p>
          <a:p>
            <a:pPr defTabSz="457200"/>
            <a:r>
              <a:rPr lang="nl-NL" sz="2400" dirty="0" smtClean="0">
                <a:solidFill>
                  <a:schemeClr val="tx1"/>
                </a:solidFill>
                <a:latin typeface="Caecilia LT Std Light"/>
                <a:cs typeface="Caecilia LT Std Light"/>
              </a:rPr>
              <a:t>(indien nog niet gedaan: vul </a:t>
            </a:r>
            <a:r>
              <a:rPr lang="nl-NL" sz="2400" dirty="0">
                <a:solidFill>
                  <a:schemeClr val="tx1"/>
                </a:solidFill>
                <a:latin typeface="Caecilia LT Std Light"/>
                <a:cs typeface="Caecilia LT Std Light"/>
              </a:rPr>
              <a:t>je </a:t>
            </a:r>
            <a:r>
              <a:rPr lang="nl-NL" sz="2400" dirty="0" smtClean="0">
                <a:solidFill>
                  <a:schemeClr val="tx1"/>
                </a:solidFill>
                <a:latin typeface="Caecilia LT Std Light"/>
                <a:cs typeface="Caecilia LT Std Light"/>
              </a:rPr>
              <a:t>Wikiwijs profiel in: </a:t>
            </a:r>
            <a:br>
              <a:rPr lang="nl-NL" sz="2400" dirty="0" smtClean="0">
                <a:solidFill>
                  <a:schemeClr val="tx1"/>
                </a:solidFill>
                <a:latin typeface="Caecilia LT Std Light"/>
                <a:cs typeface="Caecilia LT Std Light"/>
              </a:rPr>
            </a:br>
            <a:r>
              <a:rPr lang="nl-NL" sz="2400" dirty="0" smtClean="0">
                <a:solidFill>
                  <a:schemeClr val="tx1"/>
                </a:solidFill>
                <a:latin typeface="Caecilia LT Std Light"/>
                <a:cs typeface="Caecilia LT Std Light"/>
              </a:rPr>
              <a:t>alleen basis!)</a:t>
            </a:r>
            <a:endParaRPr lang="nl-NL" sz="2400" dirty="0">
              <a:solidFill>
                <a:schemeClr val="tx1"/>
              </a:solidFill>
              <a:latin typeface="Caecilia LT Std Light"/>
              <a:cs typeface="Caecilia LT Std Light"/>
            </a:endParaRPr>
          </a:p>
          <a:p>
            <a:pPr defTabSz="457200"/>
            <a:r>
              <a:rPr lang="nl-NL" sz="2400" dirty="0">
                <a:solidFill>
                  <a:schemeClr val="tx1"/>
                </a:solidFill>
                <a:latin typeface="Caecilia LT Std Light"/>
                <a:cs typeface="Caecilia LT Std Light"/>
              </a:rPr>
              <a:t>ga naar </a:t>
            </a:r>
            <a:r>
              <a:rPr lang="nl-NL" sz="2400" b="1" dirty="0" smtClean="0">
                <a:solidFill>
                  <a:schemeClr val="tx1"/>
                </a:solidFill>
                <a:latin typeface="Caecilia LT Std Light"/>
                <a:cs typeface="Caecilia LT Std Light"/>
              </a:rPr>
              <a:t>Lesmateriaal maken</a:t>
            </a:r>
            <a:endParaRPr lang="nl-NL" sz="2400" b="1" dirty="0">
              <a:solidFill>
                <a:schemeClr val="tx1"/>
              </a:solidFill>
              <a:latin typeface="Caecilia LT Std Light"/>
              <a:cs typeface="Caecilia LT Std Light"/>
            </a:endParaRPr>
          </a:p>
          <a:p>
            <a:pPr defTabSz="457200"/>
            <a:r>
              <a:rPr lang="nl-NL" sz="2400" dirty="0">
                <a:solidFill>
                  <a:schemeClr val="tx1"/>
                </a:solidFill>
                <a:latin typeface="Caecilia LT Std Light"/>
                <a:cs typeface="Caecilia LT Std Light"/>
              </a:rPr>
              <a:t>maak een nieuw arrangement (een les)</a:t>
            </a:r>
          </a:p>
          <a:p>
            <a:pPr lvl="1" defTabSz="457200"/>
            <a:r>
              <a:rPr lang="nl-NL" sz="2200" dirty="0">
                <a:latin typeface="Caecilia LT Std Light"/>
                <a:cs typeface="Caecilia LT Std Light"/>
              </a:rPr>
              <a:t>m</a:t>
            </a:r>
            <a:r>
              <a:rPr lang="nl-NL" sz="2200" dirty="0" smtClean="0">
                <a:latin typeface="Caecilia LT Std Light"/>
                <a:cs typeface="Caecilia LT Std Light"/>
              </a:rPr>
              <a:t>aak eerst een globale opzet met (sub)koppen</a:t>
            </a:r>
          </a:p>
          <a:p>
            <a:pPr lvl="1" defTabSz="457200"/>
            <a:r>
              <a:rPr lang="nl-NL" sz="2200" dirty="0" smtClean="0">
                <a:latin typeface="Caecilia LT Std Light"/>
                <a:cs typeface="Caecilia LT Std Light"/>
              </a:rPr>
              <a:t>gebruik </a:t>
            </a:r>
            <a:r>
              <a:rPr lang="nl-NL" sz="2200" dirty="0">
                <a:latin typeface="Caecilia LT Std Light"/>
                <a:cs typeface="Caecilia LT Std Light"/>
              </a:rPr>
              <a:t>verschillende elementen</a:t>
            </a:r>
          </a:p>
          <a:p>
            <a:pPr lvl="1" defTabSz="457200"/>
            <a:r>
              <a:rPr lang="nl-NL" sz="2200" dirty="0">
                <a:latin typeface="Caecilia LT Std Light"/>
                <a:cs typeface="Caecilia LT Std Light"/>
              </a:rPr>
              <a:t>varieer met de lay-out </a:t>
            </a:r>
            <a:endParaRPr lang="nl-NL" sz="2200" dirty="0" smtClean="0">
              <a:latin typeface="Caecilia LT Std Light"/>
              <a:cs typeface="Caecilia LT Std Light"/>
            </a:endParaRPr>
          </a:p>
          <a:p>
            <a:pPr defTabSz="457200"/>
            <a:r>
              <a:rPr lang="nl-NL" sz="2400" dirty="0">
                <a:solidFill>
                  <a:schemeClr val="tx1"/>
                </a:solidFill>
                <a:latin typeface="Caecilia LT Std Light"/>
                <a:cs typeface="Caecilia LT Std Light"/>
              </a:rPr>
              <a:t>m</a:t>
            </a:r>
            <a:r>
              <a:rPr lang="nl-NL" sz="2400" dirty="0" smtClean="0">
                <a:solidFill>
                  <a:schemeClr val="tx1"/>
                </a:solidFill>
                <a:latin typeface="Caecilia LT Std Light"/>
                <a:cs typeface="Caecilia LT Std Light"/>
              </a:rPr>
              <a:t>aak dit arrangement op basis van het volgende stappenplan</a:t>
            </a:r>
            <a:endParaRPr lang="nl-NL" sz="2400" dirty="0">
              <a:solidFill>
                <a:schemeClr val="tx1"/>
              </a:solidFill>
              <a:latin typeface="Caecilia LT Std Light"/>
              <a:cs typeface="Caecilia LT Std Light"/>
            </a:endParaRPr>
          </a:p>
        </p:txBody>
      </p:sp>
      <p:sp>
        <p:nvSpPr>
          <p:cNvPr id="9" name="Ondertitel 6"/>
          <p:cNvSpPr txBox="1">
            <a:spLocks/>
          </p:cNvSpPr>
          <p:nvPr/>
        </p:nvSpPr>
        <p:spPr>
          <a:xfrm>
            <a:off x="395536" y="1556792"/>
            <a:ext cx="8424936" cy="4608512"/>
          </a:xfrm>
          <a:prstGeom prst="rect">
            <a:avLst/>
          </a:prstGeom>
        </p:spPr>
        <p:txBody>
          <a:bodyPr/>
          <a:lstStyle>
            <a:lvl1pPr marL="0" indent="0" algn="l" defTabSz="457200" rtl="0" eaLnBrk="1" latinLnBrk="0" hangingPunct="1">
              <a:spcBef>
                <a:spcPct val="20000"/>
              </a:spcBef>
              <a:buFont typeface="Arial"/>
              <a:buNone/>
              <a:defRPr sz="2800" b="0" i="0" kern="1200">
                <a:solidFill>
                  <a:srgbClr val="662483"/>
                </a:solidFill>
                <a:latin typeface="Caecilia LT Std Light"/>
                <a:ea typeface="+mn-ea"/>
                <a:cs typeface="Caecilia LT Std Light"/>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14350" indent="-514350">
              <a:buFont typeface="+mj-lt"/>
              <a:buAutoNum type="arabicPeriod"/>
            </a:pPr>
            <a:endParaRPr lang="nl-NL" dirty="0"/>
          </a:p>
        </p:txBody>
      </p:sp>
      <p:sp>
        <p:nvSpPr>
          <p:cNvPr id="3" name="Titel 2"/>
          <p:cNvSpPr>
            <a:spLocks noGrp="1"/>
          </p:cNvSpPr>
          <p:nvPr>
            <p:ph type="title"/>
          </p:nvPr>
        </p:nvSpPr>
        <p:spPr>
          <a:xfrm>
            <a:off x="2841523" y="10312"/>
            <a:ext cx="6338571" cy="1342941"/>
          </a:xfrm>
        </p:spPr>
        <p:txBody>
          <a:bodyPr/>
          <a:lstStyle/>
          <a:p>
            <a:r>
              <a:rPr lang="nl-NL" dirty="0"/>
              <a:t>Zelf aan de slag met Maken</a:t>
            </a:r>
          </a:p>
        </p:txBody>
      </p:sp>
      <p:sp>
        <p:nvSpPr>
          <p:cNvPr id="11" name="Tijdelijke aanduiding voor dianummer 3"/>
          <p:cNvSpPr>
            <a:spLocks noGrp="1"/>
          </p:cNvSpPr>
          <p:nvPr>
            <p:ph type="sldNum" sz="quarter" idx="12"/>
          </p:nvPr>
        </p:nvSpPr>
        <p:spPr>
          <a:xfrm>
            <a:off x="6991672" y="6164176"/>
            <a:ext cx="1828800" cy="365125"/>
          </a:xfrm>
        </p:spPr>
        <p:txBody>
          <a:bodyPr/>
          <a:lstStyle/>
          <a:p>
            <a:fld id="{D7E63A33-8271-4DD0-9C48-789913D7C115}" type="slidenum">
              <a:rPr lang="en-US" smtClean="0"/>
              <a:pPr/>
              <a:t>17</a:t>
            </a:fld>
            <a:endParaRPr lang="en-US" dirty="0"/>
          </a:p>
        </p:txBody>
      </p:sp>
    </p:spTree>
    <p:extLst>
      <p:ext uri="{BB962C8B-B14F-4D97-AF65-F5344CB8AC3E}">
        <p14:creationId xmlns:p14="http://schemas.microsoft.com/office/powerpoint/2010/main" val="256520980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5" end="5"/>
                                            </p:txEl>
                                          </p:spTgt>
                                        </p:tgtEl>
                                        <p:attrNameLst>
                                          <p:attrName>style.visibility</p:attrName>
                                        </p:attrNameLst>
                                      </p:cBhvr>
                                      <p:to>
                                        <p:strVal val="visible"/>
                                      </p:to>
                                    </p:set>
                                    <p:animEffect transition="in" filter="fade">
                                      <p:cBhvr>
                                        <p:cTn id="30" dur="500"/>
                                        <p:tgtEl>
                                          <p:spTgt spid="8">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animEffect transition="in" filter="fade">
                                      <p:cBhvr>
                                        <p:cTn id="33" dur="500"/>
                                        <p:tgtEl>
                                          <p:spTgt spid="8">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8">
                                            <p:txEl>
                                              <p:pRg st="7" end="7"/>
                                            </p:txEl>
                                          </p:spTgt>
                                        </p:tgtEl>
                                        <p:attrNameLst>
                                          <p:attrName>style.visibility</p:attrName>
                                        </p:attrNameLst>
                                      </p:cBhvr>
                                      <p:to>
                                        <p:strVal val="visible"/>
                                      </p:to>
                                    </p:set>
                                    <p:animEffect transition="in" filter="fade">
                                      <p:cBhvr>
                                        <p:cTn id="36" dur="500"/>
                                        <p:tgtEl>
                                          <p:spTgt spid="8">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animEffect transition="in" filter="fade">
                                      <p:cBhvr>
                                        <p:cTn id="39"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r>
              <a:rPr lang="nl-NL" smtClean="0"/>
              <a:t>30-10-2013</a:t>
            </a:r>
            <a:endParaRPr lang="en-US" dirty="0"/>
          </a:p>
        </p:txBody>
      </p:sp>
      <p:sp>
        <p:nvSpPr>
          <p:cNvPr id="3" name="Tijdelijke aanduiding voor voettekst 2"/>
          <p:cNvSpPr>
            <a:spLocks noGrp="1"/>
          </p:cNvSpPr>
          <p:nvPr>
            <p:ph type="ftr" sz="quarter" idx="11"/>
          </p:nvPr>
        </p:nvSpPr>
        <p:spPr/>
        <p:txBody>
          <a:bodyPr/>
          <a:lstStyle/>
          <a:p>
            <a:r>
              <a:rPr lang="en-US" smtClean="0">
                <a:solidFill>
                  <a:schemeClr val="bg2">
                    <a:lumMod val="50000"/>
                  </a:schemeClr>
                </a:solidFill>
              </a:rPr>
              <a:t>de </a:t>
            </a:r>
          </a:p>
          <a:p>
            <a:r>
              <a:rPr lang="en-US" smtClean="0">
                <a:solidFill>
                  <a:schemeClr val="bg2">
                    <a:lumMod val="50000"/>
                  </a:schemeClr>
                </a:solidFill>
              </a:rPr>
              <a:t>Kennis</a:t>
            </a:r>
            <a:r>
              <a:rPr lang="en-US" smtClean="0">
                <a:solidFill>
                  <a:srgbClr val="92D050"/>
                </a:solidFill>
              </a:rPr>
              <a:t>maatschap</a:t>
            </a:r>
            <a:endParaRPr lang="en-US" dirty="0" smtClean="0"/>
          </a:p>
        </p:txBody>
      </p:sp>
      <p:sp>
        <p:nvSpPr>
          <p:cNvPr id="4" name="Tijdelijke aanduiding voor dianummer 3"/>
          <p:cNvSpPr>
            <a:spLocks noGrp="1"/>
          </p:cNvSpPr>
          <p:nvPr>
            <p:ph type="sldNum" sz="quarter" idx="12"/>
          </p:nvPr>
        </p:nvSpPr>
        <p:spPr/>
        <p:txBody>
          <a:bodyPr/>
          <a:lstStyle/>
          <a:p>
            <a:fld id="{D7E63A33-8271-4DD0-9C48-789913D7C115}" type="slidenum">
              <a:rPr lang="en-US" smtClean="0"/>
              <a:pPr/>
              <a:t>18</a:t>
            </a:fld>
            <a:endParaRPr lang="en-US"/>
          </a:p>
        </p:txBody>
      </p:sp>
      <p:sp>
        <p:nvSpPr>
          <p:cNvPr id="5" name="Titel 4"/>
          <p:cNvSpPr>
            <a:spLocks noGrp="1"/>
          </p:cNvSpPr>
          <p:nvPr>
            <p:ph type="title"/>
          </p:nvPr>
        </p:nvSpPr>
        <p:spPr/>
        <p:txBody>
          <a:bodyPr/>
          <a:lstStyle/>
          <a:p>
            <a:r>
              <a:rPr lang="nl-NL" dirty="0" smtClean="0"/>
              <a:t>Het menu</a:t>
            </a:r>
            <a:endParaRPr lang="nl-NL"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0"/>
            <a:ext cx="9258300" cy="692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al 6"/>
          <p:cNvSpPr/>
          <p:nvPr/>
        </p:nvSpPr>
        <p:spPr>
          <a:xfrm>
            <a:off x="2555776" y="4077072"/>
            <a:ext cx="1080120" cy="504056"/>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4268082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nl-NL" dirty="0" smtClean="0"/>
              <a:t>De inhoud en opmaak</a:t>
            </a:r>
            <a:endParaRPr lang="nl-NL" dirty="0"/>
          </a:p>
        </p:txBody>
      </p:sp>
      <p:sp>
        <p:nvSpPr>
          <p:cNvPr id="2" name="Tijdelijke aanduiding voor datum 1"/>
          <p:cNvSpPr>
            <a:spLocks noGrp="1"/>
          </p:cNvSpPr>
          <p:nvPr>
            <p:ph type="dt" sz="half" idx="10"/>
          </p:nvPr>
        </p:nvSpPr>
        <p:spPr/>
        <p:txBody>
          <a:bodyPr/>
          <a:lstStyle/>
          <a:p>
            <a:r>
              <a:rPr lang="nl-NL" smtClean="0"/>
              <a:t>30-10-2013</a:t>
            </a:r>
            <a:endParaRPr lang="en-US" dirty="0"/>
          </a:p>
        </p:txBody>
      </p:sp>
      <p:sp>
        <p:nvSpPr>
          <p:cNvPr id="3" name="Tijdelijke aanduiding voor voettekst 2"/>
          <p:cNvSpPr>
            <a:spLocks noGrp="1"/>
          </p:cNvSpPr>
          <p:nvPr>
            <p:ph type="ftr" sz="quarter" idx="11"/>
          </p:nvPr>
        </p:nvSpPr>
        <p:spPr/>
        <p:txBody>
          <a:bodyPr/>
          <a:lstStyle/>
          <a:p>
            <a:r>
              <a:rPr lang="en-US" smtClean="0">
                <a:solidFill>
                  <a:schemeClr val="bg2">
                    <a:lumMod val="50000"/>
                  </a:schemeClr>
                </a:solidFill>
              </a:rPr>
              <a:t>de </a:t>
            </a:r>
          </a:p>
          <a:p>
            <a:r>
              <a:rPr lang="en-US" smtClean="0">
                <a:solidFill>
                  <a:schemeClr val="bg2">
                    <a:lumMod val="50000"/>
                  </a:schemeClr>
                </a:solidFill>
              </a:rPr>
              <a:t>Kennis</a:t>
            </a:r>
            <a:r>
              <a:rPr lang="en-US" smtClean="0">
                <a:solidFill>
                  <a:srgbClr val="92D050"/>
                </a:solidFill>
              </a:rPr>
              <a:t>maatschap</a:t>
            </a:r>
            <a:endParaRPr lang="en-US" dirty="0" smtClean="0"/>
          </a:p>
        </p:txBody>
      </p:sp>
      <p:sp>
        <p:nvSpPr>
          <p:cNvPr id="4" name="Tijdelijke aanduiding voor dianummer 3"/>
          <p:cNvSpPr>
            <a:spLocks noGrp="1"/>
          </p:cNvSpPr>
          <p:nvPr>
            <p:ph type="sldNum" sz="quarter" idx="12"/>
          </p:nvPr>
        </p:nvSpPr>
        <p:spPr/>
        <p:txBody>
          <a:bodyPr/>
          <a:lstStyle/>
          <a:p>
            <a:fld id="{D7E63A33-8271-4DD0-9C48-789913D7C115}" type="slidenum">
              <a:rPr lang="en-US" smtClean="0"/>
              <a:pPr/>
              <a:t>19</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09" y="1044317"/>
            <a:ext cx="8982075" cy="574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Vrije vorm 8"/>
          <p:cNvSpPr/>
          <p:nvPr/>
        </p:nvSpPr>
        <p:spPr>
          <a:xfrm>
            <a:off x="3275856" y="1356016"/>
            <a:ext cx="3888432" cy="819003"/>
          </a:xfrm>
          <a:custGeom>
            <a:avLst/>
            <a:gdLst>
              <a:gd name="connsiteX0" fmla="*/ 5007935 w 5007935"/>
              <a:gd name="connsiteY0" fmla="*/ 744575 h 819003"/>
              <a:gd name="connsiteX1" fmla="*/ 1956391 w 5007935"/>
              <a:gd name="connsiteY1" fmla="*/ 296 h 819003"/>
              <a:gd name="connsiteX2" fmla="*/ 0 w 5007935"/>
              <a:gd name="connsiteY2" fmla="*/ 819003 h 819003"/>
              <a:gd name="connsiteX3" fmla="*/ 0 w 5007935"/>
              <a:gd name="connsiteY3" fmla="*/ 819003 h 819003"/>
            </a:gdLst>
            <a:ahLst/>
            <a:cxnLst>
              <a:cxn ang="0">
                <a:pos x="connsiteX0" y="connsiteY0"/>
              </a:cxn>
              <a:cxn ang="0">
                <a:pos x="connsiteX1" y="connsiteY1"/>
              </a:cxn>
              <a:cxn ang="0">
                <a:pos x="connsiteX2" y="connsiteY2"/>
              </a:cxn>
              <a:cxn ang="0">
                <a:pos x="connsiteX3" y="connsiteY3"/>
              </a:cxn>
            </a:cxnLst>
            <a:rect l="l" t="t" r="r" b="b"/>
            <a:pathLst>
              <a:path w="5007935" h="819003">
                <a:moveTo>
                  <a:pt x="5007935" y="744575"/>
                </a:moveTo>
                <a:cubicBezTo>
                  <a:pt x="3899491" y="366233"/>
                  <a:pt x="2791047" y="-12109"/>
                  <a:pt x="1956391" y="296"/>
                </a:cubicBezTo>
                <a:cubicBezTo>
                  <a:pt x="1121735" y="12701"/>
                  <a:pt x="0" y="819003"/>
                  <a:pt x="0" y="819003"/>
                </a:cubicBezTo>
                <a:lnTo>
                  <a:pt x="0" y="819003"/>
                </a:lnTo>
              </a:path>
            </a:pathLst>
          </a:custGeom>
          <a:noFill/>
          <a:ln w="38100">
            <a:solidFill>
              <a:schemeClr val="accent3">
                <a:lumMod val="50000"/>
              </a:schemeClr>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Vrije vorm 9"/>
          <p:cNvSpPr/>
          <p:nvPr/>
        </p:nvSpPr>
        <p:spPr>
          <a:xfrm>
            <a:off x="2987824" y="2175019"/>
            <a:ext cx="4176464" cy="272158"/>
          </a:xfrm>
          <a:custGeom>
            <a:avLst/>
            <a:gdLst>
              <a:gd name="connsiteX0" fmla="*/ 5007935 w 5007935"/>
              <a:gd name="connsiteY0" fmla="*/ 744575 h 819003"/>
              <a:gd name="connsiteX1" fmla="*/ 1956391 w 5007935"/>
              <a:gd name="connsiteY1" fmla="*/ 296 h 819003"/>
              <a:gd name="connsiteX2" fmla="*/ 0 w 5007935"/>
              <a:gd name="connsiteY2" fmla="*/ 819003 h 819003"/>
              <a:gd name="connsiteX3" fmla="*/ 0 w 5007935"/>
              <a:gd name="connsiteY3" fmla="*/ 819003 h 819003"/>
            </a:gdLst>
            <a:ahLst/>
            <a:cxnLst>
              <a:cxn ang="0">
                <a:pos x="connsiteX0" y="connsiteY0"/>
              </a:cxn>
              <a:cxn ang="0">
                <a:pos x="connsiteX1" y="connsiteY1"/>
              </a:cxn>
              <a:cxn ang="0">
                <a:pos x="connsiteX2" y="connsiteY2"/>
              </a:cxn>
              <a:cxn ang="0">
                <a:pos x="connsiteX3" y="connsiteY3"/>
              </a:cxn>
            </a:cxnLst>
            <a:rect l="l" t="t" r="r" b="b"/>
            <a:pathLst>
              <a:path w="5007935" h="819003">
                <a:moveTo>
                  <a:pt x="5007935" y="744575"/>
                </a:moveTo>
                <a:cubicBezTo>
                  <a:pt x="3899491" y="366233"/>
                  <a:pt x="2791047" y="-12109"/>
                  <a:pt x="1956391" y="296"/>
                </a:cubicBezTo>
                <a:cubicBezTo>
                  <a:pt x="1121735" y="12701"/>
                  <a:pt x="0" y="819003"/>
                  <a:pt x="0" y="819003"/>
                </a:cubicBezTo>
                <a:lnTo>
                  <a:pt x="0" y="819003"/>
                </a:lnTo>
              </a:path>
            </a:pathLst>
          </a:custGeom>
          <a:noFill/>
          <a:ln w="38100">
            <a:solidFill>
              <a:schemeClr val="accent3">
                <a:lumMod val="50000"/>
              </a:schemeClr>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rije vorm 10"/>
          <p:cNvSpPr/>
          <p:nvPr/>
        </p:nvSpPr>
        <p:spPr>
          <a:xfrm>
            <a:off x="5314490" y="2735209"/>
            <a:ext cx="1849797" cy="45719"/>
          </a:xfrm>
          <a:custGeom>
            <a:avLst/>
            <a:gdLst>
              <a:gd name="connsiteX0" fmla="*/ 5007935 w 5007935"/>
              <a:gd name="connsiteY0" fmla="*/ 744575 h 819003"/>
              <a:gd name="connsiteX1" fmla="*/ 1956391 w 5007935"/>
              <a:gd name="connsiteY1" fmla="*/ 296 h 819003"/>
              <a:gd name="connsiteX2" fmla="*/ 0 w 5007935"/>
              <a:gd name="connsiteY2" fmla="*/ 819003 h 819003"/>
              <a:gd name="connsiteX3" fmla="*/ 0 w 5007935"/>
              <a:gd name="connsiteY3" fmla="*/ 819003 h 819003"/>
            </a:gdLst>
            <a:ahLst/>
            <a:cxnLst>
              <a:cxn ang="0">
                <a:pos x="connsiteX0" y="connsiteY0"/>
              </a:cxn>
              <a:cxn ang="0">
                <a:pos x="connsiteX1" y="connsiteY1"/>
              </a:cxn>
              <a:cxn ang="0">
                <a:pos x="connsiteX2" y="connsiteY2"/>
              </a:cxn>
              <a:cxn ang="0">
                <a:pos x="connsiteX3" y="connsiteY3"/>
              </a:cxn>
            </a:cxnLst>
            <a:rect l="l" t="t" r="r" b="b"/>
            <a:pathLst>
              <a:path w="5007935" h="819003">
                <a:moveTo>
                  <a:pt x="5007935" y="744575"/>
                </a:moveTo>
                <a:cubicBezTo>
                  <a:pt x="3899491" y="366233"/>
                  <a:pt x="2791047" y="-12109"/>
                  <a:pt x="1956391" y="296"/>
                </a:cubicBezTo>
                <a:cubicBezTo>
                  <a:pt x="1121735" y="12701"/>
                  <a:pt x="0" y="819003"/>
                  <a:pt x="0" y="819003"/>
                </a:cubicBezTo>
                <a:lnTo>
                  <a:pt x="0" y="819003"/>
                </a:lnTo>
              </a:path>
            </a:pathLst>
          </a:custGeom>
          <a:noFill/>
          <a:ln w="38100">
            <a:solidFill>
              <a:schemeClr val="accent3">
                <a:lumMod val="50000"/>
              </a:schemeClr>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p:cNvSpPr/>
          <p:nvPr/>
        </p:nvSpPr>
        <p:spPr>
          <a:xfrm>
            <a:off x="2892056" y="3264195"/>
            <a:ext cx="4221125" cy="2658140"/>
          </a:xfrm>
          <a:custGeom>
            <a:avLst/>
            <a:gdLst>
              <a:gd name="connsiteX0" fmla="*/ 4221125 w 4221125"/>
              <a:gd name="connsiteY0" fmla="*/ 2658140 h 2658140"/>
              <a:gd name="connsiteX1" fmla="*/ 956930 w 4221125"/>
              <a:gd name="connsiteY1" fmla="*/ 765545 h 2658140"/>
              <a:gd name="connsiteX2" fmla="*/ 0 w 4221125"/>
              <a:gd name="connsiteY2" fmla="*/ 0 h 2658140"/>
              <a:gd name="connsiteX3" fmla="*/ 0 w 4221125"/>
              <a:gd name="connsiteY3" fmla="*/ 0 h 2658140"/>
            </a:gdLst>
            <a:ahLst/>
            <a:cxnLst>
              <a:cxn ang="0">
                <a:pos x="connsiteX0" y="connsiteY0"/>
              </a:cxn>
              <a:cxn ang="0">
                <a:pos x="connsiteX1" y="connsiteY1"/>
              </a:cxn>
              <a:cxn ang="0">
                <a:pos x="connsiteX2" y="connsiteY2"/>
              </a:cxn>
              <a:cxn ang="0">
                <a:pos x="connsiteX3" y="connsiteY3"/>
              </a:cxn>
            </a:cxnLst>
            <a:rect l="l" t="t" r="r" b="b"/>
            <a:pathLst>
              <a:path w="4221125" h="2658140">
                <a:moveTo>
                  <a:pt x="4221125" y="2658140"/>
                </a:moveTo>
                <a:cubicBezTo>
                  <a:pt x="2940788" y="1933354"/>
                  <a:pt x="1660451" y="1208568"/>
                  <a:pt x="956930" y="765545"/>
                </a:cubicBezTo>
                <a:cubicBezTo>
                  <a:pt x="253409" y="322522"/>
                  <a:pt x="0" y="0"/>
                  <a:pt x="0" y="0"/>
                </a:cubicBezTo>
                <a:lnTo>
                  <a:pt x="0" y="0"/>
                </a:lnTo>
              </a:path>
            </a:pathLst>
          </a:custGeom>
          <a:noFill/>
          <a:ln w="38100">
            <a:solidFill>
              <a:schemeClr val="accent3">
                <a:lumMod val="50000"/>
              </a:schemeClr>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2876892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2118" y="5292708"/>
            <a:ext cx="3209498" cy="987538"/>
          </a:xfrm>
          <a:prstGeom prst="rect">
            <a:avLst/>
          </a:prstGeom>
        </p:spPr>
      </p:pic>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68181" y="5469422"/>
            <a:ext cx="2593431" cy="634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ctrTitle"/>
          </p:nvPr>
        </p:nvSpPr>
        <p:spPr>
          <a:xfrm>
            <a:off x="685800" y="1395412"/>
            <a:ext cx="7268411" cy="1470025"/>
          </a:xfrm>
        </p:spPr>
        <p:txBody>
          <a:bodyPr/>
          <a:lstStyle/>
          <a:p>
            <a:r>
              <a:rPr lang="nl-NL" dirty="0" smtClean="0"/>
              <a:t>Even voorstellen:</a:t>
            </a:r>
            <a:br>
              <a:rPr lang="nl-NL" dirty="0" smtClean="0"/>
            </a:br>
            <a:r>
              <a:rPr lang="nl-NL" dirty="0" smtClean="0"/>
              <a:t>John van Dongen</a:t>
            </a:r>
            <a:endParaRPr lang="nl-NL" dirty="0"/>
          </a:p>
        </p:txBody>
      </p:sp>
      <p:sp>
        <p:nvSpPr>
          <p:cNvPr id="12" name="Ondertitel 6"/>
          <p:cNvSpPr>
            <a:spLocks noGrp="1"/>
          </p:cNvSpPr>
          <p:nvPr>
            <p:ph type="subTitle" idx="1"/>
          </p:nvPr>
        </p:nvSpPr>
        <p:spPr>
          <a:xfrm>
            <a:off x="692762" y="2898786"/>
            <a:ext cx="7268411" cy="2170911"/>
          </a:xfrm>
        </p:spPr>
        <p:txBody>
          <a:bodyPr/>
          <a:lstStyle/>
          <a:p>
            <a:r>
              <a:rPr lang="nl-NL" sz="2400" dirty="0" err="1" smtClean="0"/>
              <a:t>Ster@dviseur</a:t>
            </a:r>
            <a:r>
              <a:rPr lang="nl-NL" sz="2400" dirty="0" smtClean="0"/>
              <a:t> VO-content</a:t>
            </a:r>
          </a:p>
          <a:p>
            <a:r>
              <a:rPr lang="nl-NL" sz="2400" dirty="0" smtClean="0"/>
              <a:t>Was 20 jaar biologie-docent, studeerde organisatie- en veranderkunde en is nu </a:t>
            </a:r>
            <a:r>
              <a:rPr lang="nl-NL" sz="2400" dirty="0" err="1" smtClean="0"/>
              <a:t>o.a.werkzaam</a:t>
            </a:r>
            <a:r>
              <a:rPr lang="nl-NL" sz="2400" dirty="0" smtClean="0"/>
              <a:t> als: projectmanager, adviseur, trainer Onderwijs / ICT en</a:t>
            </a:r>
          </a:p>
          <a:p>
            <a:r>
              <a:rPr lang="nl-NL" sz="2400" dirty="0"/>
              <a:t>b</a:t>
            </a:r>
            <a:r>
              <a:rPr lang="nl-NL" sz="2400" dirty="0" smtClean="0"/>
              <a:t>egeleider van docenten en managementteams</a:t>
            </a:r>
          </a:p>
          <a:p>
            <a:endParaRPr lang="nl-NL" sz="2400" dirty="0"/>
          </a:p>
        </p:txBody>
      </p:sp>
      <p:pic>
        <p:nvPicPr>
          <p:cNvPr id="3" name="Afbeelding 2" descr="logo min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397" y="5239223"/>
            <a:ext cx="1353973" cy="914526"/>
          </a:xfrm>
          <a:prstGeom prst="rect">
            <a:avLst/>
          </a:prstGeom>
        </p:spPr>
      </p:pic>
    </p:spTree>
    <p:extLst>
      <p:ext uri="{BB962C8B-B14F-4D97-AF65-F5344CB8AC3E}">
        <p14:creationId xmlns:p14="http://schemas.microsoft.com/office/powerpoint/2010/main" val="205648741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059906"/>
            <a:ext cx="7082589" cy="1342941"/>
          </a:xfrm>
        </p:spPr>
        <p:txBody>
          <a:bodyPr/>
          <a:lstStyle/>
          <a:p>
            <a:r>
              <a:rPr lang="nl-NL" dirty="0" smtClean="0"/>
              <a:t>En jullie???</a:t>
            </a:r>
            <a:endParaRPr lang="nl-NL" dirty="0"/>
          </a:p>
        </p:txBody>
      </p:sp>
      <p:sp>
        <p:nvSpPr>
          <p:cNvPr id="3" name="Tijdelijke aanduiding voor inhoud 2"/>
          <p:cNvSpPr>
            <a:spLocks noGrp="1"/>
          </p:cNvSpPr>
          <p:nvPr>
            <p:ph idx="1"/>
          </p:nvPr>
        </p:nvSpPr>
        <p:spPr>
          <a:xfrm>
            <a:off x="352246" y="2235544"/>
            <a:ext cx="7704162" cy="2550756"/>
          </a:xfrm>
        </p:spPr>
        <p:txBody>
          <a:bodyPr/>
          <a:lstStyle/>
          <a:p>
            <a:r>
              <a:rPr lang="nl-NL" dirty="0" smtClean="0"/>
              <a:t>Wie ben je ?</a:t>
            </a:r>
          </a:p>
          <a:p>
            <a:r>
              <a:rPr lang="nl-NL" dirty="0" smtClean="0"/>
              <a:t>Welk(e) vakken verzorg je ?</a:t>
            </a:r>
          </a:p>
          <a:p>
            <a:r>
              <a:rPr lang="nl-NL" dirty="0" smtClean="0"/>
              <a:t>Met wie werk je samen ?</a:t>
            </a:r>
          </a:p>
          <a:p>
            <a:r>
              <a:rPr lang="nl-NL" dirty="0" smtClean="0"/>
              <a:t>Hoe zien jouw lessen er nu meestal  uit?</a:t>
            </a:r>
          </a:p>
          <a:p>
            <a:endParaRPr lang="nl-NL" dirty="0"/>
          </a:p>
          <a:p>
            <a:pPr marL="0" indent="0">
              <a:buNone/>
            </a:pPr>
            <a:endParaRPr lang="nl-NL" dirty="0" smtClean="0"/>
          </a:p>
        </p:txBody>
      </p:sp>
    </p:spTree>
    <p:extLst>
      <p:ext uri="{BB962C8B-B14F-4D97-AF65-F5344CB8AC3E}">
        <p14:creationId xmlns:p14="http://schemas.microsoft.com/office/powerpoint/2010/main" val="66128176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059906"/>
            <a:ext cx="7082589" cy="1342941"/>
          </a:xfrm>
        </p:spPr>
        <p:txBody>
          <a:bodyPr/>
          <a:lstStyle/>
          <a:p>
            <a:r>
              <a:rPr lang="nl-NL" dirty="0" smtClean="0"/>
              <a:t>Programma blok 1</a:t>
            </a:r>
            <a:endParaRPr lang="nl-NL" dirty="0"/>
          </a:p>
        </p:txBody>
      </p:sp>
      <p:sp>
        <p:nvSpPr>
          <p:cNvPr id="3" name="Tijdelijke aanduiding voor inhoud 2"/>
          <p:cNvSpPr>
            <a:spLocks noGrp="1"/>
          </p:cNvSpPr>
          <p:nvPr>
            <p:ph idx="1"/>
          </p:nvPr>
        </p:nvSpPr>
        <p:spPr>
          <a:xfrm>
            <a:off x="163330" y="2015121"/>
            <a:ext cx="8484769" cy="3064795"/>
          </a:xfrm>
        </p:spPr>
        <p:txBody>
          <a:bodyPr/>
          <a:lstStyle/>
          <a:p>
            <a:r>
              <a:rPr lang="nl-NL" dirty="0" smtClean="0"/>
              <a:t>Spieken bij Stercollecties </a:t>
            </a:r>
            <a:r>
              <a:rPr lang="nl-NL" sz="1600" dirty="0" smtClean="0"/>
              <a:t>( wat kun je leren van de Ster-collecties)</a:t>
            </a:r>
          </a:p>
          <a:p>
            <a:r>
              <a:rPr lang="nl-NL" dirty="0" smtClean="0"/>
              <a:t>Zoeken naar content </a:t>
            </a:r>
            <a:r>
              <a:rPr lang="nl-NL" sz="1600" dirty="0"/>
              <a:t>( </a:t>
            </a:r>
            <a:r>
              <a:rPr lang="nl-NL" sz="1600" dirty="0" smtClean="0"/>
              <a:t>waar vindt je lesmateriaal voor jouw vak )</a:t>
            </a:r>
            <a:endParaRPr lang="nl-NL" dirty="0" smtClean="0"/>
          </a:p>
          <a:p>
            <a:r>
              <a:rPr lang="nl-NL" dirty="0" smtClean="0"/>
              <a:t>Opdracht </a:t>
            </a:r>
            <a:r>
              <a:rPr lang="nl-NL" sz="1600" dirty="0" smtClean="0"/>
              <a:t>( maak verstandig gebruik van Google en </a:t>
            </a:r>
            <a:r>
              <a:rPr lang="nl-NL" sz="1600" dirty="0" err="1" smtClean="0"/>
              <a:t>Wikiwijs</a:t>
            </a:r>
            <a:r>
              <a:rPr lang="nl-NL" sz="1600" dirty="0" smtClean="0"/>
              <a:t> zoeken )</a:t>
            </a:r>
            <a:endParaRPr lang="nl-NL" dirty="0" smtClean="0"/>
          </a:p>
          <a:p>
            <a:r>
              <a:rPr lang="nl-NL" dirty="0" smtClean="0"/>
              <a:t>Terugkoppeling</a:t>
            </a:r>
          </a:p>
          <a:p>
            <a:endParaRPr lang="nl-NL" dirty="0"/>
          </a:p>
          <a:p>
            <a:r>
              <a:rPr lang="nl-NL" dirty="0" smtClean="0"/>
              <a:t>Blok 2</a:t>
            </a:r>
            <a:br>
              <a:rPr lang="nl-NL" dirty="0" smtClean="0"/>
            </a:br>
            <a:r>
              <a:rPr lang="nl-NL" dirty="0" smtClean="0"/>
              <a:t>Arrangeren met </a:t>
            </a:r>
            <a:r>
              <a:rPr lang="nl-NL" dirty="0" err="1" smtClean="0"/>
              <a:t>Wikiwijs</a:t>
            </a:r>
            <a:r>
              <a:rPr lang="nl-NL" dirty="0" smtClean="0"/>
              <a:t> </a:t>
            </a:r>
          </a:p>
          <a:p>
            <a:pPr marL="0" indent="0">
              <a:buNone/>
            </a:pPr>
            <a:endParaRPr lang="nl-NL" dirty="0" smtClean="0"/>
          </a:p>
        </p:txBody>
      </p:sp>
    </p:spTree>
    <p:extLst>
      <p:ext uri="{BB962C8B-B14F-4D97-AF65-F5344CB8AC3E}">
        <p14:creationId xmlns:p14="http://schemas.microsoft.com/office/powerpoint/2010/main" val="216800953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4311" y="1573"/>
            <a:ext cx="6158089" cy="1342941"/>
          </a:xfrm>
        </p:spPr>
        <p:txBody>
          <a:bodyPr/>
          <a:lstStyle/>
          <a:p>
            <a:r>
              <a:rPr lang="nl-NL" dirty="0" smtClean="0"/>
              <a:t>Eigentijds onderwijs</a:t>
            </a:r>
            <a:endParaRPr lang="nl-NL" dirty="0"/>
          </a:p>
        </p:txBody>
      </p:sp>
      <p:sp>
        <p:nvSpPr>
          <p:cNvPr id="5" name="Tijdelijke aanduiding voor inhoud 4"/>
          <p:cNvSpPr>
            <a:spLocks noGrp="1"/>
          </p:cNvSpPr>
          <p:nvPr>
            <p:ph sz="half" idx="1"/>
          </p:nvPr>
        </p:nvSpPr>
        <p:spPr>
          <a:xfrm>
            <a:off x="90311" y="1477061"/>
            <a:ext cx="4312357" cy="4810850"/>
          </a:xfrm>
        </p:spPr>
        <p:txBody>
          <a:bodyPr/>
          <a:lstStyle/>
          <a:p>
            <a:r>
              <a:rPr lang="nl-NL" dirty="0" smtClean="0"/>
              <a:t>Aandacht voor leerling</a:t>
            </a:r>
            <a:br>
              <a:rPr lang="nl-NL" dirty="0" smtClean="0"/>
            </a:br>
            <a:endParaRPr lang="nl-NL" dirty="0" smtClean="0"/>
          </a:p>
          <a:p>
            <a:r>
              <a:rPr lang="nl-NL" dirty="0" smtClean="0"/>
              <a:t>Professioneel opleiden</a:t>
            </a:r>
            <a:br>
              <a:rPr lang="nl-NL" dirty="0" smtClean="0"/>
            </a:br>
            <a:endParaRPr lang="nl-NL" dirty="0" smtClean="0"/>
          </a:p>
          <a:p>
            <a:r>
              <a:rPr lang="nl-NL" dirty="0" smtClean="0"/>
              <a:t>Modulaire opbouw</a:t>
            </a:r>
          </a:p>
          <a:p>
            <a:endParaRPr lang="nl-NL" dirty="0" smtClean="0"/>
          </a:p>
          <a:p>
            <a:r>
              <a:rPr lang="nl-NL" dirty="0" smtClean="0"/>
              <a:t>Op maat aanbieden</a:t>
            </a:r>
            <a:br>
              <a:rPr lang="nl-NL" dirty="0" smtClean="0"/>
            </a:br>
            <a:r>
              <a:rPr lang="nl-NL" dirty="0" smtClean="0"/>
              <a:t>(differentiëren, …)</a:t>
            </a:r>
          </a:p>
          <a:p>
            <a:r>
              <a:rPr lang="nl-NL" dirty="0" smtClean="0"/>
              <a:t>21st </a:t>
            </a:r>
            <a:r>
              <a:rPr lang="nl-NL" dirty="0" err="1" smtClean="0"/>
              <a:t>century</a:t>
            </a:r>
            <a:r>
              <a:rPr lang="nl-NL" dirty="0" smtClean="0"/>
              <a:t> skills</a:t>
            </a:r>
            <a:br>
              <a:rPr lang="nl-NL" dirty="0" smtClean="0"/>
            </a:br>
            <a:r>
              <a:rPr lang="nl-NL" dirty="0" smtClean="0"/>
              <a:t/>
            </a:r>
            <a:br>
              <a:rPr lang="nl-NL" dirty="0" smtClean="0"/>
            </a:br>
            <a:endParaRPr lang="nl-NL" dirty="0" smtClean="0"/>
          </a:p>
          <a:p>
            <a:endParaRPr lang="nl-NL" dirty="0"/>
          </a:p>
          <a:p>
            <a:endParaRPr lang="nl-NL" dirty="0" smtClean="0"/>
          </a:p>
          <a:p>
            <a:endParaRPr lang="nl-NL" dirty="0"/>
          </a:p>
        </p:txBody>
      </p:sp>
      <p:sp>
        <p:nvSpPr>
          <p:cNvPr id="6" name="Tijdelijke aanduiding voor inhoud 5"/>
          <p:cNvSpPr>
            <a:spLocks noGrp="1"/>
          </p:cNvSpPr>
          <p:nvPr>
            <p:ph sz="half" idx="2"/>
          </p:nvPr>
        </p:nvSpPr>
        <p:spPr>
          <a:xfrm>
            <a:off x="4402668" y="1477061"/>
            <a:ext cx="4233332" cy="4810850"/>
          </a:xfrm>
        </p:spPr>
        <p:txBody>
          <a:bodyPr/>
          <a:lstStyle/>
          <a:p>
            <a:r>
              <a:rPr lang="nl-NL" dirty="0" smtClean="0"/>
              <a:t>Variatie in aanbod, opdrachten</a:t>
            </a:r>
          </a:p>
          <a:p>
            <a:r>
              <a:rPr lang="nl-NL" dirty="0" smtClean="0"/>
              <a:t>Conform doelen SLO en eindexamen</a:t>
            </a:r>
          </a:p>
          <a:p>
            <a:r>
              <a:rPr lang="nl-NL" dirty="0" smtClean="0"/>
              <a:t>Slanke, arrangeerbare kernmethode</a:t>
            </a:r>
          </a:p>
          <a:p>
            <a:r>
              <a:rPr lang="nl-NL" dirty="0" smtClean="0"/>
              <a:t>Diagnostische toets, uitleg en oefeningen</a:t>
            </a:r>
          </a:p>
          <a:p>
            <a:r>
              <a:rPr lang="nl-NL" dirty="0" smtClean="0"/>
              <a:t>Nodigt uit tot samenwerken, kritisch denken, …</a:t>
            </a:r>
            <a:endParaRPr lang="nl-NL" dirty="0"/>
          </a:p>
        </p:txBody>
      </p:sp>
      <p:sp>
        <p:nvSpPr>
          <p:cNvPr id="7" name="PIJL-RECHTS 6"/>
          <p:cNvSpPr/>
          <p:nvPr/>
        </p:nvSpPr>
        <p:spPr>
          <a:xfrm>
            <a:off x="4176889" y="1591732"/>
            <a:ext cx="564444" cy="32737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a:p>
        </p:txBody>
      </p:sp>
      <p:sp>
        <p:nvSpPr>
          <p:cNvPr id="8" name="PIJL-RECHTS 7"/>
          <p:cNvSpPr/>
          <p:nvPr/>
        </p:nvSpPr>
        <p:spPr>
          <a:xfrm>
            <a:off x="4182532" y="2534362"/>
            <a:ext cx="564444" cy="32737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a:p>
        </p:txBody>
      </p:sp>
      <p:sp>
        <p:nvSpPr>
          <p:cNvPr id="9" name="PIJL-RECHTS 8"/>
          <p:cNvSpPr/>
          <p:nvPr/>
        </p:nvSpPr>
        <p:spPr>
          <a:xfrm>
            <a:off x="4176886" y="3488281"/>
            <a:ext cx="564444" cy="32737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a:p>
        </p:txBody>
      </p:sp>
      <p:sp>
        <p:nvSpPr>
          <p:cNvPr id="11" name="PIJL-RECHTS 10"/>
          <p:cNvSpPr/>
          <p:nvPr/>
        </p:nvSpPr>
        <p:spPr>
          <a:xfrm>
            <a:off x="4188172" y="4403357"/>
            <a:ext cx="564444" cy="32737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a:p>
        </p:txBody>
      </p:sp>
      <p:sp>
        <p:nvSpPr>
          <p:cNvPr id="12" name="PIJL-RECHTS 11"/>
          <p:cNvSpPr/>
          <p:nvPr/>
        </p:nvSpPr>
        <p:spPr>
          <a:xfrm>
            <a:off x="4193815" y="5356100"/>
            <a:ext cx="564444" cy="32737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584310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500"/>
                                        <p:tgtEl>
                                          <p:spTgt spid="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6">
                                            <p:txEl>
                                              <p:pRg st="2" end="2"/>
                                            </p:txEl>
                                          </p:spTgt>
                                        </p:tgtEl>
                                        <p:attrNameLst>
                                          <p:attrName>style.visibility</p:attrName>
                                        </p:attrNameLst>
                                      </p:cBhvr>
                                      <p:to>
                                        <p:strVal val="visible"/>
                                      </p:to>
                                    </p:set>
                                    <p:animEffect transition="in" filter="fade">
                                      <p:cBhvr>
                                        <p:cTn id="44" dur="500"/>
                                        <p:tgtEl>
                                          <p:spTgt spid="6">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Effect transition="in" filter="fade">
                                      <p:cBhvr>
                                        <p:cTn id="49" dur="500"/>
                                        <p:tgtEl>
                                          <p:spTgt spid="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6">
                                            <p:txEl>
                                              <p:pRg st="3" end="3"/>
                                            </p:txEl>
                                          </p:spTgt>
                                        </p:tgtEl>
                                        <p:attrNameLst>
                                          <p:attrName>style.visibility</p:attrName>
                                        </p:attrNameLst>
                                      </p:cBhvr>
                                      <p:to>
                                        <p:strVal val="visible"/>
                                      </p:to>
                                    </p:set>
                                    <p:animEffect transition="in" filter="fade">
                                      <p:cBhvr>
                                        <p:cTn id="58" dur="500"/>
                                        <p:tgtEl>
                                          <p:spTgt spid="6">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
                                            <p:txEl>
                                              <p:pRg st="5" end="5"/>
                                            </p:txEl>
                                          </p:spTgt>
                                        </p:tgtEl>
                                        <p:attrNameLst>
                                          <p:attrName>style.visibility</p:attrName>
                                        </p:attrNameLst>
                                      </p:cBhvr>
                                      <p:to>
                                        <p:strVal val="visible"/>
                                      </p:to>
                                    </p:set>
                                    <p:animEffect transition="in" filter="fade">
                                      <p:cBhvr>
                                        <p:cTn id="63" dur="500"/>
                                        <p:tgtEl>
                                          <p:spTgt spid="5">
                                            <p:txEl>
                                              <p:pRg st="5" end="5"/>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6">
                                            <p:txEl>
                                              <p:pRg st="4" end="4"/>
                                            </p:txEl>
                                          </p:spTgt>
                                        </p:tgtEl>
                                        <p:attrNameLst>
                                          <p:attrName>style.visibility</p:attrName>
                                        </p:attrNameLst>
                                      </p:cBhvr>
                                      <p:to>
                                        <p:strVal val="visible"/>
                                      </p:to>
                                    </p:set>
                                    <p:animEffect transition="in" filter="fade">
                                      <p:cBhvr>
                                        <p:cTn id="7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animBg="1"/>
      <p:bldP spid="8" grpId="0" animBg="1"/>
      <p:bldP spid="9"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056474"/>
            <a:ext cx="7082589" cy="1342941"/>
          </a:xfrm>
        </p:spPr>
        <p:txBody>
          <a:bodyPr/>
          <a:lstStyle/>
          <a:p>
            <a:r>
              <a:rPr lang="nl-NL" dirty="0" smtClean="0"/>
              <a:t>Voorbeeld Stercollectie</a:t>
            </a:r>
            <a:endParaRPr lang="nl-NL" dirty="0"/>
          </a:p>
        </p:txBody>
      </p:sp>
      <p:sp>
        <p:nvSpPr>
          <p:cNvPr id="5" name="Tekstvak 4"/>
          <p:cNvSpPr txBox="1"/>
          <p:nvPr/>
        </p:nvSpPr>
        <p:spPr>
          <a:xfrm>
            <a:off x="467782" y="4957150"/>
            <a:ext cx="3404433" cy="523220"/>
          </a:xfrm>
          <a:prstGeom prst="rect">
            <a:avLst/>
          </a:prstGeom>
          <a:noFill/>
        </p:spPr>
        <p:txBody>
          <a:bodyPr wrap="square" rtlCol="0">
            <a:spAutoFit/>
          </a:bodyPr>
          <a:lstStyle/>
          <a:p>
            <a:r>
              <a:rPr lang="nl-NL" sz="2800" b="1" dirty="0" smtClean="0">
                <a:solidFill>
                  <a:srgbClr val="008D36"/>
                </a:solidFill>
              </a:rPr>
              <a:t>Complete leerlijnen</a:t>
            </a:r>
            <a:endParaRPr lang="nl-NL" sz="2800" b="1" dirty="0">
              <a:solidFill>
                <a:srgbClr val="008D36"/>
              </a:solidFill>
            </a:endParaRPr>
          </a:p>
        </p:txBody>
      </p:sp>
      <p:sp>
        <p:nvSpPr>
          <p:cNvPr id="6" name="Tekstvak 5"/>
          <p:cNvSpPr txBox="1"/>
          <p:nvPr/>
        </p:nvSpPr>
        <p:spPr>
          <a:xfrm>
            <a:off x="1530388" y="5509252"/>
            <a:ext cx="6120421" cy="523220"/>
          </a:xfrm>
          <a:prstGeom prst="rect">
            <a:avLst/>
          </a:prstGeom>
          <a:noFill/>
        </p:spPr>
        <p:txBody>
          <a:bodyPr wrap="square" rtlCol="0">
            <a:spAutoFit/>
          </a:bodyPr>
          <a:lstStyle/>
          <a:p>
            <a:r>
              <a:rPr lang="nl-NL" sz="2800" b="1" dirty="0" smtClean="0">
                <a:solidFill>
                  <a:srgbClr val="008D36"/>
                </a:solidFill>
              </a:rPr>
              <a:t>Voldoen aan kerndoelen en eindtermen</a:t>
            </a:r>
            <a:endParaRPr lang="nl-NL" sz="2800" b="1" dirty="0">
              <a:solidFill>
                <a:srgbClr val="008D36"/>
              </a:solidFill>
            </a:endParaRPr>
          </a:p>
        </p:txBody>
      </p:sp>
      <p:sp>
        <p:nvSpPr>
          <p:cNvPr id="7" name="Tekstvak 6"/>
          <p:cNvSpPr txBox="1"/>
          <p:nvPr/>
        </p:nvSpPr>
        <p:spPr>
          <a:xfrm>
            <a:off x="2643916" y="6032472"/>
            <a:ext cx="3893366" cy="523220"/>
          </a:xfrm>
          <a:prstGeom prst="rect">
            <a:avLst/>
          </a:prstGeom>
          <a:noFill/>
        </p:spPr>
        <p:txBody>
          <a:bodyPr wrap="square" rtlCol="0">
            <a:spAutoFit/>
          </a:bodyPr>
          <a:lstStyle/>
          <a:p>
            <a:r>
              <a:rPr lang="nl-NL" sz="2800" b="1" dirty="0" smtClean="0">
                <a:solidFill>
                  <a:srgbClr val="008D36"/>
                </a:solidFill>
              </a:rPr>
              <a:t>Opgebouwd uit thema’s</a:t>
            </a:r>
            <a:endParaRPr lang="nl-NL" sz="2800" b="1" dirty="0">
              <a:solidFill>
                <a:srgbClr val="008D36"/>
              </a:solidFill>
            </a:endParaRPr>
          </a:p>
        </p:txBody>
      </p:sp>
      <p:pic>
        <p:nvPicPr>
          <p:cNvPr id="3" name="Afbeelding 2" descr="Schermafbeelding 2014-12-08 om 07.31.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0541"/>
            <a:ext cx="9144000" cy="2709870"/>
          </a:xfrm>
          <a:prstGeom prst="rect">
            <a:avLst/>
          </a:prstGeom>
        </p:spPr>
      </p:pic>
    </p:spTree>
    <p:extLst>
      <p:ext uri="{BB962C8B-B14F-4D97-AF65-F5344CB8AC3E}">
        <p14:creationId xmlns:p14="http://schemas.microsoft.com/office/powerpoint/2010/main" val="37015960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IMG_107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41" y="3712191"/>
            <a:ext cx="4728038" cy="3546029"/>
          </a:xfrm>
          <a:prstGeom prst="rect">
            <a:avLst/>
          </a:prstGeom>
        </p:spPr>
      </p:pic>
      <p:pic>
        <p:nvPicPr>
          <p:cNvPr id="4" name="Afbeelding 3" descr="IMG_106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7735" y="0"/>
            <a:ext cx="3866169" cy="2899627"/>
          </a:xfrm>
          <a:prstGeom prst="rect">
            <a:avLst/>
          </a:prstGeom>
        </p:spPr>
      </p:pic>
      <p:pic>
        <p:nvPicPr>
          <p:cNvPr id="2" name="Afbeelding 1" descr="IMG_106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651" y="1605174"/>
            <a:ext cx="4303085" cy="3227314"/>
          </a:xfrm>
          <a:prstGeom prst="rect">
            <a:avLst/>
          </a:prstGeom>
        </p:spPr>
      </p:pic>
      <p:pic>
        <p:nvPicPr>
          <p:cNvPr id="5" name="Afbeelding 4" descr="IMG_106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2254" y="431700"/>
            <a:ext cx="3423299" cy="4564399"/>
          </a:xfrm>
          <a:prstGeom prst="rect">
            <a:avLst/>
          </a:prstGeom>
        </p:spPr>
      </p:pic>
      <p:sp>
        <p:nvSpPr>
          <p:cNvPr id="12" name="Titel 1"/>
          <p:cNvSpPr>
            <a:spLocks noGrp="1"/>
          </p:cNvSpPr>
          <p:nvPr>
            <p:ph type="title"/>
          </p:nvPr>
        </p:nvSpPr>
        <p:spPr>
          <a:xfrm>
            <a:off x="966742" y="392638"/>
            <a:ext cx="7082589" cy="1342941"/>
          </a:xfrm>
        </p:spPr>
        <p:txBody>
          <a:bodyPr/>
          <a:lstStyle/>
          <a:p>
            <a:r>
              <a:rPr lang="nl-NL" dirty="0" smtClean="0"/>
              <a:t>Opbouw </a:t>
            </a:r>
            <a:endParaRPr lang="nl-NL" dirty="0"/>
          </a:p>
        </p:txBody>
      </p:sp>
      <p:sp>
        <p:nvSpPr>
          <p:cNvPr id="3" name="Afgeronde rechthoek 2"/>
          <p:cNvSpPr/>
          <p:nvPr/>
        </p:nvSpPr>
        <p:spPr>
          <a:xfrm>
            <a:off x="2932785" y="116167"/>
            <a:ext cx="1709900" cy="631065"/>
          </a:xfrm>
          <a:prstGeom prst="roundRect">
            <a:avLst/>
          </a:prstGeom>
          <a:gradFill flip="none" rotWithShape="1">
            <a:gsLst>
              <a:gs pos="0">
                <a:srgbClr val="008232">
                  <a:shade val="30000"/>
                  <a:satMod val="115000"/>
                </a:srgbClr>
              </a:gs>
              <a:gs pos="50000">
                <a:srgbClr val="008232">
                  <a:shade val="67500"/>
                  <a:satMod val="115000"/>
                </a:srgbClr>
              </a:gs>
              <a:gs pos="100000">
                <a:srgbClr val="008232">
                  <a:shade val="100000"/>
                  <a:satMod val="115000"/>
                </a:srgbClr>
              </a:gs>
            </a:gsLst>
            <a:lin ang="16200000" scaled="1"/>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r>
              <a:rPr lang="nl-NL" sz="2800" dirty="0" smtClean="0">
                <a:effectLst>
                  <a:outerShdw blurRad="38100" dist="38100" dir="2700000" algn="tl">
                    <a:srgbClr val="000000">
                      <a:alpha val="43137"/>
                    </a:srgbClr>
                  </a:outerShdw>
                </a:effectLst>
              </a:rPr>
              <a:t>Inleiding</a:t>
            </a:r>
            <a:endParaRPr lang="nl-NL" sz="2800" dirty="0">
              <a:effectLst>
                <a:outerShdw blurRad="38100" dist="38100" dir="2700000" algn="tl">
                  <a:srgbClr val="000000">
                    <a:alpha val="43137"/>
                  </a:srgbClr>
                </a:outerShdw>
              </a:effectLst>
            </a:endParaRPr>
          </a:p>
        </p:txBody>
      </p:sp>
      <p:cxnSp>
        <p:nvCxnSpPr>
          <p:cNvPr id="6" name="Rechte verbindingslijn met pijl 5"/>
          <p:cNvCxnSpPr/>
          <p:nvPr/>
        </p:nvCxnSpPr>
        <p:spPr>
          <a:xfrm flipV="1">
            <a:off x="1867552" y="747232"/>
            <a:ext cx="1755498" cy="3280874"/>
          </a:xfrm>
          <a:prstGeom prst="straightConnector1">
            <a:avLst/>
          </a:prstGeom>
          <a:ln w="50800">
            <a:solidFill>
              <a:srgbClr val="008D36"/>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0" name="Rechte verbindingslijn met pijl 19"/>
          <p:cNvCxnSpPr/>
          <p:nvPr/>
        </p:nvCxnSpPr>
        <p:spPr>
          <a:xfrm flipV="1">
            <a:off x="2024551" y="1045740"/>
            <a:ext cx="5409549" cy="2982365"/>
          </a:xfrm>
          <a:prstGeom prst="straightConnector1">
            <a:avLst/>
          </a:prstGeom>
          <a:ln w="50800">
            <a:solidFill>
              <a:srgbClr val="008D36"/>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4" name="Rechte verbindingslijn met pijl 23"/>
          <p:cNvCxnSpPr/>
          <p:nvPr/>
        </p:nvCxnSpPr>
        <p:spPr>
          <a:xfrm flipV="1">
            <a:off x="2203711" y="3533884"/>
            <a:ext cx="1886227" cy="494220"/>
          </a:xfrm>
          <a:prstGeom prst="straightConnector1">
            <a:avLst/>
          </a:prstGeom>
          <a:ln w="50800">
            <a:solidFill>
              <a:srgbClr val="008D36"/>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7" name="Afgeronde rechthoek 26"/>
          <p:cNvSpPr/>
          <p:nvPr/>
        </p:nvSpPr>
        <p:spPr>
          <a:xfrm>
            <a:off x="7434100" y="176482"/>
            <a:ext cx="1709900" cy="631065"/>
          </a:xfrm>
          <a:prstGeom prst="roundRect">
            <a:avLst/>
          </a:prstGeom>
          <a:gradFill flip="none" rotWithShape="1">
            <a:gsLst>
              <a:gs pos="0">
                <a:srgbClr val="008232">
                  <a:shade val="30000"/>
                  <a:satMod val="115000"/>
                </a:srgbClr>
              </a:gs>
              <a:gs pos="50000">
                <a:srgbClr val="008232">
                  <a:shade val="67500"/>
                  <a:satMod val="115000"/>
                </a:srgbClr>
              </a:gs>
              <a:gs pos="100000">
                <a:srgbClr val="008232">
                  <a:shade val="100000"/>
                  <a:satMod val="115000"/>
                </a:srgbClr>
              </a:gs>
            </a:gsLst>
            <a:lin ang="16200000" scaled="1"/>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r>
              <a:rPr lang="nl-NL" sz="2800" dirty="0" smtClean="0">
                <a:effectLst>
                  <a:outerShdw blurRad="38100" dist="38100" dir="2700000" algn="tl">
                    <a:srgbClr val="000000">
                      <a:alpha val="43137"/>
                    </a:srgbClr>
                  </a:outerShdw>
                </a:effectLst>
              </a:rPr>
              <a:t>Werkplan</a:t>
            </a:r>
            <a:endParaRPr lang="nl-NL" sz="2800" dirty="0">
              <a:effectLst>
                <a:outerShdw blurRad="38100" dist="38100" dir="2700000" algn="tl">
                  <a:srgbClr val="000000">
                    <a:alpha val="43137"/>
                  </a:srgbClr>
                </a:outerShdw>
              </a:effectLst>
            </a:endParaRPr>
          </a:p>
        </p:txBody>
      </p:sp>
      <p:sp>
        <p:nvSpPr>
          <p:cNvPr id="28" name="Afgeronde rechthoek 27"/>
          <p:cNvSpPr/>
          <p:nvPr/>
        </p:nvSpPr>
        <p:spPr>
          <a:xfrm>
            <a:off x="4243332" y="2899627"/>
            <a:ext cx="1709900" cy="849247"/>
          </a:xfrm>
          <a:prstGeom prst="roundRect">
            <a:avLst/>
          </a:prstGeom>
          <a:gradFill flip="none" rotWithShape="1">
            <a:gsLst>
              <a:gs pos="0">
                <a:srgbClr val="008232">
                  <a:shade val="30000"/>
                  <a:satMod val="115000"/>
                </a:srgbClr>
              </a:gs>
              <a:gs pos="50000">
                <a:srgbClr val="008232">
                  <a:shade val="67500"/>
                  <a:satMod val="115000"/>
                </a:srgbClr>
              </a:gs>
              <a:gs pos="100000">
                <a:srgbClr val="008232">
                  <a:shade val="100000"/>
                  <a:satMod val="115000"/>
                </a:srgbClr>
              </a:gs>
            </a:gsLst>
            <a:lin ang="16200000" scaled="1"/>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r>
              <a:rPr lang="nl-NL" sz="2800" dirty="0" smtClean="0">
                <a:effectLst>
                  <a:outerShdw blurRad="38100" dist="38100" dir="2700000" algn="tl">
                    <a:srgbClr val="000000">
                      <a:alpha val="43137"/>
                    </a:srgbClr>
                  </a:outerShdw>
                </a:effectLst>
              </a:rPr>
              <a:t>Uitleg  </a:t>
            </a:r>
            <a:r>
              <a:rPr lang="nl-NL" sz="2800" dirty="0">
                <a:effectLst>
                  <a:outerShdw blurRad="38100" dist="38100" dir="2700000" algn="tl">
                    <a:srgbClr val="000000">
                      <a:alpha val="43137"/>
                    </a:srgbClr>
                  </a:outerShdw>
                </a:effectLst>
              </a:rPr>
              <a:t>O</a:t>
            </a:r>
            <a:r>
              <a:rPr lang="nl-NL" sz="2800" dirty="0" smtClean="0">
                <a:effectLst>
                  <a:outerShdw blurRad="38100" dist="38100" dir="2700000" algn="tl">
                    <a:srgbClr val="000000">
                      <a:alpha val="43137"/>
                    </a:srgbClr>
                  </a:outerShdw>
                </a:effectLst>
              </a:rPr>
              <a:t>efenen</a:t>
            </a:r>
            <a:endParaRPr lang="nl-NL" sz="2800" dirty="0">
              <a:effectLst>
                <a:outerShdw blurRad="38100" dist="38100" dir="2700000" algn="tl">
                  <a:srgbClr val="000000">
                    <a:alpha val="43137"/>
                  </a:srgbClr>
                </a:outerShdw>
              </a:effectLst>
            </a:endParaRPr>
          </a:p>
        </p:txBody>
      </p:sp>
      <p:sp>
        <p:nvSpPr>
          <p:cNvPr id="30" name="Afgeronde rechthoek 29"/>
          <p:cNvSpPr/>
          <p:nvPr/>
        </p:nvSpPr>
        <p:spPr>
          <a:xfrm>
            <a:off x="6575770" y="4201423"/>
            <a:ext cx="1709900" cy="631065"/>
          </a:xfrm>
          <a:prstGeom prst="roundRect">
            <a:avLst/>
          </a:prstGeom>
          <a:gradFill flip="none" rotWithShape="1">
            <a:gsLst>
              <a:gs pos="0">
                <a:srgbClr val="008232">
                  <a:shade val="30000"/>
                  <a:satMod val="115000"/>
                </a:srgbClr>
              </a:gs>
              <a:gs pos="50000">
                <a:srgbClr val="008232">
                  <a:shade val="67500"/>
                  <a:satMod val="115000"/>
                </a:srgbClr>
              </a:gs>
              <a:gs pos="100000">
                <a:srgbClr val="008232">
                  <a:shade val="100000"/>
                  <a:satMod val="115000"/>
                </a:srgbClr>
              </a:gs>
            </a:gsLst>
            <a:lin ang="16200000" scaled="1"/>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r>
              <a:rPr lang="nl-NL" sz="2800" dirty="0" smtClean="0">
                <a:effectLst>
                  <a:outerShdw blurRad="38100" dist="38100" dir="2700000" algn="tl">
                    <a:srgbClr val="000000">
                      <a:alpha val="43137"/>
                    </a:srgbClr>
                  </a:outerShdw>
                </a:effectLst>
              </a:rPr>
              <a:t>Opdracht</a:t>
            </a:r>
            <a:endParaRPr lang="nl-NL" sz="2800" dirty="0">
              <a:effectLst>
                <a:outerShdw blurRad="38100" dist="38100" dir="2700000" algn="tl">
                  <a:srgbClr val="000000">
                    <a:alpha val="43137"/>
                  </a:srgbClr>
                </a:outerShdw>
              </a:effectLst>
            </a:endParaRPr>
          </a:p>
        </p:txBody>
      </p:sp>
      <p:sp>
        <p:nvSpPr>
          <p:cNvPr id="31" name="Afgeronde rechthoek 30"/>
          <p:cNvSpPr/>
          <p:nvPr/>
        </p:nvSpPr>
        <p:spPr>
          <a:xfrm>
            <a:off x="4232354" y="6226935"/>
            <a:ext cx="1709900" cy="631065"/>
          </a:xfrm>
          <a:prstGeom prst="roundRect">
            <a:avLst/>
          </a:prstGeom>
          <a:gradFill flip="none" rotWithShape="1">
            <a:gsLst>
              <a:gs pos="0">
                <a:srgbClr val="008232">
                  <a:shade val="30000"/>
                  <a:satMod val="115000"/>
                </a:srgbClr>
              </a:gs>
              <a:gs pos="50000">
                <a:srgbClr val="008232">
                  <a:shade val="67500"/>
                  <a:satMod val="115000"/>
                </a:srgbClr>
              </a:gs>
              <a:gs pos="100000">
                <a:srgbClr val="008232">
                  <a:shade val="100000"/>
                  <a:satMod val="115000"/>
                </a:srgbClr>
              </a:gs>
            </a:gsLst>
            <a:lin ang="16200000" scaled="1"/>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r>
              <a:rPr lang="nl-NL" sz="2800" dirty="0" smtClean="0">
                <a:effectLst>
                  <a:outerShdw blurRad="38100" dist="38100" dir="2700000" algn="tl">
                    <a:srgbClr val="000000">
                      <a:alpha val="43137"/>
                    </a:srgbClr>
                  </a:outerShdw>
                </a:effectLst>
              </a:rPr>
              <a:t>Toets</a:t>
            </a:r>
            <a:endParaRPr lang="nl-NL" sz="2800" dirty="0">
              <a:effectLst>
                <a:outerShdw blurRad="38100" dist="38100" dir="2700000" algn="tl">
                  <a:srgbClr val="000000">
                    <a:alpha val="43137"/>
                  </a:srgbClr>
                </a:outerShdw>
              </a:effectLst>
            </a:endParaRPr>
          </a:p>
        </p:txBody>
      </p:sp>
      <p:sp>
        <p:nvSpPr>
          <p:cNvPr id="32" name="Afgeronde rechthoek 31"/>
          <p:cNvSpPr/>
          <p:nvPr/>
        </p:nvSpPr>
        <p:spPr>
          <a:xfrm>
            <a:off x="314651" y="4201423"/>
            <a:ext cx="1709900" cy="631065"/>
          </a:xfrm>
          <a:prstGeom prst="roundRect">
            <a:avLst/>
          </a:prstGeom>
          <a:gradFill flip="none" rotWithShape="1">
            <a:gsLst>
              <a:gs pos="0">
                <a:srgbClr val="008232">
                  <a:shade val="30000"/>
                  <a:satMod val="115000"/>
                </a:srgbClr>
              </a:gs>
              <a:gs pos="50000">
                <a:srgbClr val="008232">
                  <a:shade val="67500"/>
                  <a:satMod val="115000"/>
                </a:srgbClr>
              </a:gs>
              <a:gs pos="100000">
                <a:srgbClr val="008232">
                  <a:shade val="100000"/>
                  <a:satMod val="115000"/>
                </a:srgbClr>
              </a:gs>
            </a:gsLst>
            <a:lin ang="16200000" scaled="1"/>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r>
              <a:rPr lang="nl-NL" sz="2800" dirty="0" smtClean="0">
                <a:effectLst>
                  <a:outerShdw blurRad="38100" dist="38100" dir="2700000" algn="tl">
                    <a:srgbClr val="000000">
                      <a:alpha val="43137"/>
                    </a:srgbClr>
                  </a:outerShdw>
                </a:effectLst>
              </a:rPr>
              <a:t>Thema’s</a:t>
            </a:r>
            <a:endParaRPr lang="nl-NL" sz="2800" dirty="0">
              <a:effectLst>
                <a:outerShdw blurRad="38100" dist="38100" dir="2700000" algn="tl">
                  <a:srgbClr val="000000">
                    <a:alpha val="43137"/>
                  </a:srgbClr>
                </a:outerShdw>
              </a:effectLst>
            </a:endParaRPr>
          </a:p>
        </p:txBody>
      </p:sp>
      <p:cxnSp>
        <p:nvCxnSpPr>
          <p:cNvPr id="26" name="Rechte verbindingslijn met pijl 25"/>
          <p:cNvCxnSpPr>
            <a:endCxn id="30" idx="1"/>
          </p:cNvCxnSpPr>
          <p:nvPr/>
        </p:nvCxnSpPr>
        <p:spPr>
          <a:xfrm>
            <a:off x="2203711" y="4201423"/>
            <a:ext cx="4372059" cy="315533"/>
          </a:xfrm>
          <a:prstGeom prst="straightConnector1">
            <a:avLst/>
          </a:prstGeom>
          <a:ln w="50800">
            <a:solidFill>
              <a:srgbClr val="008D36"/>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7" name="Afbeelding 6" descr="IMG_106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3232" y="1370259"/>
            <a:ext cx="3543793" cy="2657845"/>
          </a:xfrm>
          <a:prstGeom prst="rect">
            <a:avLst/>
          </a:prstGeom>
        </p:spPr>
      </p:pic>
      <p:cxnSp>
        <p:nvCxnSpPr>
          <p:cNvPr id="29" name="Rechte verbindingslijn met pijl 28"/>
          <p:cNvCxnSpPr/>
          <p:nvPr/>
        </p:nvCxnSpPr>
        <p:spPr>
          <a:xfrm>
            <a:off x="2203711" y="4516956"/>
            <a:ext cx="2028643" cy="1709979"/>
          </a:xfrm>
          <a:prstGeom prst="straightConnector1">
            <a:avLst/>
          </a:prstGeom>
          <a:ln w="50800">
            <a:solidFill>
              <a:srgbClr val="008D36"/>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8" name="Afbeelding 7" descr="IMG_1068.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53232" y="4832488"/>
            <a:ext cx="2847833" cy="2135875"/>
          </a:xfrm>
          <a:prstGeom prst="rect">
            <a:avLst/>
          </a:prstGeom>
        </p:spPr>
      </p:pic>
    </p:spTree>
    <p:extLst>
      <p:ext uri="{BB962C8B-B14F-4D97-AF65-F5344CB8AC3E}">
        <p14:creationId xmlns:p14="http://schemas.microsoft.com/office/powerpoint/2010/main" val="35666709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20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circle(in)">
                                      <p:cBhvr>
                                        <p:cTn id="53" dur="20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circle(in)">
                                      <p:cBhvr>
                                        <p:cTn id="67" dur="20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circle(in)">
                                      <p:cBhvr>
                                        <p:cTn id="8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8"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070122"/>
            <a:ext cx="7082589" cy="1342941"/>
          </a:xfrm>
        </p:spPr>
        <p:txBody>
          <a:bodyPr/>
          <a:lstStyle/>
          <a:p>
            <a:r>
              <a:rPr lang="nl-NL" dirty="0" smtClean="0"/>
              <a:t>Hoe kun je Internet-content vinden én inzetten in je les?</a:t>
            </a:r>
            <a:endParaRPr lang="nl-NL" dirty="0"/>
          </a:p>
        </p:txBody>
      </p:sp>
      <p:sp>
        <p:nvSpPr>
          <p:cNvPr id="3" name="Tijdelijke aanduiding voor inhoud 2"/>
          <p:cNvSpPr>
            <a:spLocks noGrp="1"/>
          </p:cNvSpPr>
          <p:nvPr>
            <p:ph idx="1"/>
          </p:nvPr>
        </p:nvSpPr>
        <p:spPr>
          <a:xfrm>
            <a:off x="457200" y="2419912"/>
            <a:ext cx="7082589" cy="3064795"/>
          </a:xfrm>
        </p:spPr>
        <p:txBody>
          <a:bodyPr/>
          <a:lstStyle/>
          <a:p>
            <a:r>
              <a:rPr lang="nl-NL" dirty="0" smtClean="0"/>
              <a:t>Vervangend, of aanvullend </a:t>
            </a:r>
            <a:br>
              <a:rPr lang="nl-NL" dirty="0" smtClean="0"/>
            </a:br>
            <a:r>
              <a:rPr lang="nl-NL" dirty="0" smtClean="0">
                <a:latin typeface="Calibri"/>
              </a:rPr>
              <a:t>→ arrangeren (blok 2 van de middag)</a:t>
            </a:r>
            <a:endParaRPr lang="nl-NL" dirty="0" smtClean="0"/>
          </a:p>
          <a:p>
            <a:r>
              <a:rPr lang="nl-NL" dirty="0" smtClean="0"/>
              <a:t>Voor variatie</a:t>
            </a:r>
          </a:p>
          <a:p>
            <a:r>
              <a:rPr lang="nl-NL" dirty="0" smtClean="0"/>
              <a:t>Als extra oefenstof </a:t>
            </a:r>
          </a:p>
          <a:p>
            <a:r>
              <a:rPr lang="nl-NL" dirty="0" smtClean="0"/>
              <a:t>Via de </a:t>
            </a:r>
            <a:r>
              <a:rPr lang="nl-NL" dirty="0" err="1" smtClean="0"/>
              <a:t>elo</a:t>
            </a:r>
            <a:r>
              <a:rPr lang="nl-NL" dirty="0" smtClean="0"/>
              <a:t> </a:t>
            </a:r>
            <a:r>
              <a:rPr lang="nl-NL" dirty="0"/>
              <a:t>o</a:t>
            </a:r>
            <a:r>
              <a:rPr lang="nl-NL" dirty="0" smtClean="0"/>
              <a:t>f een direct linkje</a:t>
            </a:r>
          </a:p>
          <a:p>
            <a:r>
              <a:rPr lang="nl-NL" dirty="0" smtClean="0"/>
              <a:t>In de les of als huiswerk, </a:t>
            </a:r>
            <a:r>
              <a:rPr lang="nl-NL" dirty="0" err="1" smtClean="0"/>
              <a:t>Flipping</a:t>
            </a:r>
            <a:r>
              <a:rPr lang="nl-NL" dirty="0" smtClean="0"/>
              <a:t> the Classroom</a:t>
            </a:r>
          </a:p>
          <a:p>
            <a:r>
              <a:rPr lang="nl-NL" dirty="0" smtClean="0"/>
              <a:t>…</a:t>
            </a:r>
            <a:endParaRPr lang="nl-NL" dirty="0"/>
          </a:p>
        </p:txBody>
      </p:sp>
      <p:sp>
        <p:nvSpPr>
          <p:cNvPr id="4" name="AutoShape 2" descr="data:image/jpeg;base64,/9j/4AAQSkZJRgABAQAAAQABAAD/2wCEAAkGBxQTEhQUEhQUFhQUGR4XGBUUFhkWFhkXHhsYFhoXHh8YHCghGBomHBsbIjElJSk3Li4uHB8zODMsNygtLisBCgoKDg0OGxAQGzQlICU1Nyw4MjIxMCw3Mi83NC4tNiwsLzUwNCwsNDQsMDQsLDc0LCwsLzQsNSwsLCwsNCwsLP/AABEIAJ4BPwMBEQACEQEDEQH/xAAcAAEAAgIDAQAAAAAAAAAAAAAABQcEBgIDCAH/xABPEAACAQMBBAQICAwEBQMFAAABAgMABBEhBQYSMQcTQVEiUmFxc4GR0hQWMjRTcpOyCBcjMzVCVIKhsbPRFWLBwkODkqKj4fDxJERjw9P/xAAbAQEAAwEBAQEAAAAAAAAAAAAABAUGAwIBB//EAD8RAAIBAgEGCQsEAwACAwAAAAABAgMRBAUhMUFRcRIUFTJSgZGx0QYTMzRTYXKSobLBIkKi8ILC4dLxI0Ni/9oADAMBAAIRAxEAPwC8aAUAoBQCgFAKAUAoBQCgFAKAUAoBQCgFAKAUAoBQCgFAKAUAoBQCgFAKAUAoBQCgFAKAUAoBQCgFAKAUAoBQCgFAKAUAoBQCgFAKAUAoBQCgFAKAUAoBQCgFAKAUAoBQCgFAKAUAoBQCgFAKAUAoBQCgFAKAw9sbQFvC8rAsExouMnJC9vnr6k20lrPqSztuySb6krmtfjAi+hl9qe9Uzk7EbPqV3K2B9p/GXgPxgRfQy+1PepydiNn1HK2B9p/GXgPxgRfQy+1PepydiNn1HK2B9p/GXgdw34j6oydVJgOI8ZTOWVnz8rlhTXF4aoqqpWzv/vgTI16EsO8Sp/oWuz2paLX0tHT+MCL6GX2p71duTsRs+pD5WwPtP4y8DN2PvhHcTLEscils4LFcaAt2HPZXGthqlFJzWkk4fFYfE8LzM7tK+hrXbWbJXA7kVvDtxbRUZkZ+NuHC400LZOSNNK6U6cqkuDHSealSnSpyqVHZLe9LtqIP8YEX0MvtT3qk8nYjZ9SDytgfafxl4GfsPexLmXqljkU8JbLcONOEY0Oc61xrYapRtw1pJWHxNDEKToyvwbXzNab7dxw2xvhHbzNE0cjFcZK8ONQG7T5a+0cNUrJuC0Zj5iMXh8NwVWnZtX0N5rtatxh/jAi+hl9qe9XXk7EbPqRuVsD7T+MvAfjAi+hl9qe9Tk7EbPqOVsD7T+MvAyLTfu3Y4dZY/wDMyhl/7CSPORiuc8HXgruPZnJFHG4Ss+DTqq+x3j3pLqvc2T4QvBxqQy8PECpBBGM5B5Go1yVwXwuC9JqS9IMRH5mX2p71TFgK7V0vqQJ5TwUJOLqZ1m5svA+/jAi+hl9qe9X3k7EbPqeOVsD7T+MvAfjAi+hl9qe9Tk/EbPqfeVsD7T+MvAldj71W9wwRWKSHkkg4SfICCVY6cgc1GqUalLnq3926CZRq0q8XKjNSS2aVvTtJb7WO/eHba2iI7ozcb8AC40PCzZOSNMKa+U6cqklCOlnqc4U6cqlR2jHe9aWr3sg/xgRfQy+1PeqVydiNn1IHK2B9p/GXgPxgRfQy+1PepydiNn1HK2B9p/GXgPxgRfQy+1PepydiNn1HK2B9p/GXgZsm98Yt1uOrkw0nVBfB4sgM2eeMYWo6ozdTzVs/9ZOdSkqLruX6LKV7PQ2lo06WYX4wIvoZfanvVI5OxGz6kHlbA+0/jLwH4wIvoZfanvU5PxGz6n3lbA+0/jLwO+138tmOHWWPysoYf+Msf4Vzng68M7j2Z/8Ap2pY7CVXaFVX2O8frJJfU2W2uEkUPGysrcmUgg+sVGJUouLs0dtD4KAUAoBQCgFAKAUAoBQEFvv8xm8y/fWvdL0kd67xLmT+GX2squtYfmwA5AAkkgAAEkkkKAAOZJIFeKlSNOPCloO+Gw1TE1FSpK8nfYtCbed5tCMv/Crj9nuPsZPdqNyhh+l9H4FjyDjuivnh/wCRkzWsiWp6yN0zcJjjRkziKblxDWoKqxq46MoPN/yRdyw1TD5GqU6mZ6dKf76exsi6ujGE7uR89i/f+41VeVfRx3/hmk8nOfV+Ffci1KpDSmndJf5mH0n+x6m5P9YXWQMreo1Or7kV/WiMKbH0f/PB6N/5pVTlXRDrNR5Oc2t/j+Tp33+ezfufcWvWSvRy3/hHLyk9JS+H/aRBVaGcO5bRzG0oQ9Ur9WXyMBiFIGM5/WAzjmaivGU1W8y73+hbLI9eWEWKi01Zu2e9k2m9Fs1m9Og6alFSbVuNtEr11uSeBo3dR2K4+UB3Bgc47wTzJqhynQUJKcdff/022QsZLEUuBUd5Qas9sXqe55l7mloSNUTkPMKu6XMW4yWM9YqfE+9nx2wCTyAz7Na+zkoxcnqznOhRlWqxpR0yaXa7GVfWMkL8EqFGwGwSDlTkAgqSCND7K44fFQrp8HVtJmPybVwTjw2mpXs1fVa6zpPWtWsxyP8A2NCD2EHsNdpwjOLjJXTIdCvUoVFUpu0lr/v11PQzZtu7TafZ9sznLrPwOe8iOTDHHaVIJ8pqhw1PzeMUNl+5m2x9VVsmTrRVlKMXbZ+uN11O6RrNaAwhziiZiFRWdjyVFLHv5AVyq14UknN2JeEwNfFNqir2zvOl3tGR/hVx+z3H2Mnu1w5Qw/S+j8CbyDjuivnh/wCRL7RgdNmwh0ZD8JJw6lTjq5Ow61WUZqeOUo6G39rNFiqUqWSZU56VCKedP98dazGu1fmFFAKAk93tttaScQyY2P5ROeRy4gPHA9uMdxFbjsIpxdSC/Uvr/wB/9GiyNlOUZrDVn+h5k3+16v8AFvStC5y13tyNwwBByCMgjkQeRqiNQ007M5UPgoBQCgFAKAUAoBQCgILff5jN5l++te6XpI713iXMn8MvtZVdaw/NjlFIVZHXHEjq4yMjKMrgHBGmnfXHEUfPU3C9r+Nydk3GLCYmNZxukmrXtpi46bPbsNjff27AJ4bbQeJJ/wD0qqnktxi3w9Hu/wCmkoZew9WrGn5qWdpc9a3boE50iPm1gPfKp/8AHLUXAesQ6+5k3Kitga69y++BX1aUwBO7kfPYv3/uNVXlX0cd/wCGaTyc59X4V9yLUqkNKad0l/mYfSf7Hqbk/wBYXWQMreo1Or7kV/WiMKbH0f8Azwejf+aVU5V0Q6zUeTnNrf4/k6d9/ns37n3Fr1kr0ct/4Ry8pPSUvh/2kQVWhnDKTaDiB7fwereQSNoeIkcHCM5xgFAeWf8AWA8DwsR55v323F9HLXAwKw0Ifqs43vqbbea2mztpMWp5QmwblWxaaRv1Y4nJPlYcKj1jiPqqmytUX6Ya9P4Nb5NUZRjOq9DaivfbO+zN2mvJyHmFW1LmLcZvGesVPifez5ImQR3gj26UqR4cHHarHnC1vMV4VbX4LT7Hcz9sbUe5k6yThyFCgKCAFBJ7ScnJOtRsJhFh0892ywyplTjnBjGPBjG+u7bdrt6NitmMKphUE3d2pTZsDH/i3JkH1eqdAfMQoI8hqipVFUx3CWjP3WNviqMqGSJUpaYxjfe5qVuq9mQlXpiDnDMyEMjMrDkUYqe7mDXGth6dZJTWjqJmDx9fCNui0r5ndJ+/WmTW721J2uYQ00xBcAhpHII7iCcGqzG4OjSpcKCz5tb8TQ5JyricViPN1WmrN82K0Lalc2bpL+bxemH9OWoeB9Yh19zLHKXqFfcvvgV5WlMCZ+wtnie4jiLFQ/FkrjOisw5+UVBx9edGCcNv4Zd5EwlHE1KirK6Ub6Ws/CitXuZjXtsY5HjJBKMy5HI4JGcdnm7K7YWs61JTekiZUwkcLiXTg82Zq+nOk7P+59J01IK8tXcmbisoc9gKDzIzIP4AVk6sVGcorU33n6SpupGM3plGLe9pN/UnK8AUAoBQCgFAKAUAoBQEFvv8xm8y/fWvdL0kd67xLmT+GX2squtYfmxyijLMijm7Kg7BlmCDPkya416yo03Nq9v/AETMBg3i66op2vd33Jy/BsD7j3ZB0i5fSH3arZ5UjKLXBec0GHyCqVWNR1dDT5ux32k90hri1gB5iVR/4pahYD1iHX3Ms8qO+Crv3L74Ff1pTAEpuzfJBcxySEhF4skAsdVYDQa86rspU5zhFRV8/wCGaDyfrU6dSp5ySjeOt21o3r47Wnjv9lJ7tVHFq3QfYaTjOH9rD5l4kLvttOO4toXiJK9cV1UqchGzoRntrvgIuOJSas8/cRsrW4hUaaafBd07/uRpdaEwhsfR/wDPB6N/5pVTlXRDrNR5Oc2t/j+Tp33+ezfufcWvWSvRy3/hHLyk9JS+H/aRBVaGcJrYm7UlzE8kbplZCnA+QMBUbIYA4+UdCPWKqK2PnRryja67NSNXh8j4bEYOlO7jJp3azp/qks6utS1NbmZ9tuJclsO0SL2kFnPqXAz7a8zyq7foj2s+0vJ6jGV6lRtbErX623bsZuVlsiO2t3jiH6rFmPynbhwWY9+g8gAAGgqqnOU25Sd2zQU1GLjCKtFZklqX9zvW3necqNOQ8wrV0uYtx+eYz1ip8T72cZmwrEdgJ/hXys3GnJrYz1gKcamKpQmrpyinubRtt1uJOD+TeN17CxKN5iMEHz59Qqpp5Vklacb7vA0dfyfoSlelNx9zXC7Hdd3WzL2PuG3EGumXhH/DjJPF9ZiBgd4A17+/liMoTqrgxVl9f+EnBZIw+FkqjfDktF1ZL32u7vY27e6+cy+kpQLeAAYAmAAHLHVy1ywHrEevuZ2yo74GtuX3xK/rSGCMixSMuBM7ImuWReM8tNMd9RMZOtCK80rvdct8kUMJVnNYlpWWa8uDnv4E3s/4DFKkguJyUYNgwtg4/dqrqyxlWPBlF23Gjw1HJuGnw6U4p2a56ekld9tpR3FnFJESV6/GqlTkRy50IzXLBxccTFNZ8/czplK3EKzTTTindO/74Gj1pDAnOKVlYMjMrDOGVipGQVOo15E1xrUIVklPVnJmDx1bBycqVrtWzpPWnr96OH/zrqSeZPlNdIQjCKjFWSOFatOtN1Kju3r/AL/UCfIT5AMk+QAczSc1CLlLQj7h6E69WNKGmTt/fdrZcOwLEw28UbfKVRxY5cR8JseTiJrJuTk23rzn6LJRTtHQsy3LMvoSFfDyKAUAoBQCgFAKAUAoCC34+Yz+ZfvrXum0pxb2rvPvBcoyjFXbjJfxZU/Xr4w9tabjNHprtRhOSsd7Cfyy8DJ2VKpuLcAgnr4eXpUqHjq9KVCSjJN5tfvRb5Dyfi6WNjOpSlFJTzuLS5ktdi7KojRmo9JhxbRE8uuH9OWpODlGNeLk7LP3Mj42lOrg60KcW20syV3z46iuOvXxh7av+M0emu1GO5Kx3sJ/LLwHXr4w9tOM0emu1DkrHewn8svAdevjD204zR6a7UOSsd7Cfyy8CankH+HRHIx8JbXs/NmqmnVgsa5XVtvUamthK7ySqKg+HwVms78/ZpIXr18Ye2rbjNHprtRluSsd7Cfyy8DZejyQG8GCD+Sfl50qsylVhNR4Mk9OhmgyHg8RQhVdWnKN+DpTW3adG/MgF7LkgfI5/UWvWTa1OEJKUks+t+5HjLuCxFedKVKnKS4Nsyb/AHS2ED16+MPbVjxmj012oouSsd7Cfyy8CxujI5tpSOXXH+nFVBjJRlXk4u6/4jZYOlOlg6MKkWmk8zVnzpajb6jHc6b382/1T/I18eg9w5yKPSdcDwhy7609PE0VBfrWjajFYrJeNdebVGel/te3cddzOvA/hD5J7fIa81sRRdOSU1oetbDrk7JmNjjKUpUZpKUf2vavcXyvIVmzWs+0Bp3Sc2LeEnl1w/py1KwUoxrxcnZZ+5kfHUalXB1YU4uTaWZK750dRXfXr4w9tX3GaPTXajHclY72E/ll4Dr18Ye2nGaPTXahyVjvYT+WXgOvXxh7acZo9NdqHJWO9hP5ZeBsF04/wuI5GPhJ17PkSD+dU8akOO8O6td5+pmsqYas8lOioPh8CP6bO/Pi9GnRnNf69fGHtq44zR6a7UZPkrHewn8svAdevjD204zR6a7UOSsd7Cfyy8DMtbGWQgRxu+fFUkes8h6zXOeOoRXOvuznelkPGzeeHBW2X6fo876kzd91dzzGyzXGONdUiByFPjMf1mHYBoOepwRT4rGSr5tEf7pNLgMn0sFF8F8KbzOWxbIr362870ZldPcqhk0UAoBQCgFAKAUB8Y41OgFARTbz2QfgN5ah+XAZ4+LPdjizQEorggEEEHkRyNAfSaAZHkoAKA+0AoDrmmVBl2VR3sQB/GgPsUisAVIYHkQQQfWKA54oBQEVcbyWcb8El3bI/iNNGrewtmgJKORWAZSCDyIOQfWKA50Bj3t9FCvFNJHGvjSMqL7WIFAdGzttW0/5i4glx9FKkn3SaAz6A+ZoBkeSgFAfaAUBxkcKCWIAHMk4A9tARSbz2TPwC8tS/LgE8ZbPm4s0BLAg6igPuKAUBHbQ27awHE9zbxHullRD/wBxFAZFlfRTLxQyRyL40bq49qk0Bk0B8zQDNAfaAUB84qA+g0AoBQEfvBtiKzt5biY4jiXiOOZPIKO9iSAPKaA86w7YvN4topbySNHbsSxijPgRxL4RJ8d9AAzfrEaAaUBeNr0dbMSIRCygYYxxOgaQ+XjPhZ8xoCnd/dz32be2iwySGwmnR0jZ2KxyhhlSCcHQ6MdcEjXBJAtfpH3KtLyCaaaP8vHC3VyhmDLwhnUYBwwznQjtNAea9ytmJc39rBLnq5ZVVgDglc6jPZnlQHrTd/d62sozHaxCJCckAscnAGSWJJOAO2gJSgFAUP8AhGbeLvDZpkpFiWUgaCRgVjUnsPDxny8VASv4Oe8PHBNZOfChPWxg/RsfCA8gfX/mUBcdAef+nbfmY3LWEDtHFEB1vCcGR2UPwkjXgCkadpznOBQFg7k9HOzksoC1vDcNLGrtLIok4iyhsrxZ4V10x2d51oCt+mTchtnp1tm8q2U7ASW4djGkvNTjOqnGmeRHPUAAXJvhvF8B2dLdcPEyIvAvYXbhRc/5ckE+QGgKS6KtmjbO0ZZdpSNOYk6wRuxHESwHIYxGufkjA1Xs0IFs7ydGFjcREQQpazqMxTQL1ZVxyJC4DDPPt7iDrQGpdAiTrdbVS6Z2nVolkZ2LMWUzLzOp8h7sUB0dO25dpFatewx9XO8w42Vm4X4+IsSpOAc65GKA0/oP3ctr66nju4hKiw8Sgsy4bjUZ8Eg8iaAlOmHcSLZghurBpIld+rZA7Eq3CWBVieLGFOQT3UBsHQNvxc3MktndSNLwR9ZHI+rgBlVlLc2HhAgnXnrywBZW+m80WzrR7mXXHgomcF5DnhQewk9wBPZQFD7r/Ct4to8N7K/weMdY8aErGqg4CIvIEkgZPhYzqcUBddx0cbMeIxfA4VXGOJF4ZB5eMeFnzmgKOO3L3d7aElskjSwIwPVSE8EkTeECPo3wea9o1yBigPRewNsRXdvFcQnMcq8Q7weRU9zAgg+UGgKM6WOlOaWZ7SxkaOGMlHlQkPIwOGAI1VAdNOffg0BYG43RbZ29uhuoI57mRQ0rTASAMdSqhsgAZxnGTz7gANO6Xtyxs4JtHZha3wwSVYmKhc/JdcHwQSApXkcrpzoDaeh7pGO0Ua3ucfCol4uIAASpyLYGgYHGQNNQR2gAYfTRuJataXF6icFzHiRnUnEg4grBgdORzkDOQOygKM29sx7G5UKSCFimjftw6LIpHmJx51NAetN1NtLeWcFyuPyqBiB2PydfUwI9VAaP0zubgW2zoyQ0xe4lI14YYUZtfO3LyrQFDbkbMS5v7WCXJjllVWAOCVzkjPZnlQHrXYGwbeyi6q1iWKPPFwgk5bAXiJYkk4A1J7KAkqAUBT/4SO0GW1tYQSBLKztjtEa4APeMvn1CgNb/AAbYAby6ftWEKPMzgn7ooD0JQEVvHu/DexpHOGxHIsqlSAwdDkEEg95B8hNAc95Pmlz6GT7jUB5V6Mf0rY+mWgPXlAKA6L67SGN5ZDwpGpdiexVBYn2CgKq2Huu20dlX9xKv/wBRtN2nj4uaiMn4OmfF05+K1AU/0d7eNhtGCZsqgbq5QdPybeC2fq/K86igPXYNAedunvdGWO8a+RWaCcLxsBkRyKojwccgQAQT2kjuoDWd0ek2/sFEcbrJCOUUwLKvkUghlHkBx5KAs3ZvSxs/acZtNpQmFZcAkvmEkEEZccLRnIBzjAxqaA3/AH93dN7s6e1jIDMoMeTpxIQ6gnuJXGfLQHlS3uLrZ9ySpkt7iI4P6rDyEHmCOw6EUBZ273TzcJhbyBJV7XiPVvjvIOVY+bFAWpuNtPZ96017ZfnpgguAxIkBUEIGXJA0z4Q0ODqcUBA/hBfor/nR/wC6gKx6C94Lazup3upViVoeEFs6txqcaA9goCW6WN8U2vJb2OzlebDl+IKV434SAFDYOAvESTj+FAbr0N9Hcmzg89zw/CJVCBFIbq0zxEEjQsSBnGg4eZzQGr/hK3zcdnDk8AV5COwsSqg+oA/9RoDv/BngHDfP25iX1flT/r/CgLvoDzn+EdDjaMLeNbLnziSXX2Y9lATHRJtqSLYW0ypObcSPGfFLRZGPMwz6zQFT7oRB7+zVtQ1xECPIZFBoD2ZQGpdK8AfZF6G5CPi9asrj+IFAecejC/aHatky/rTLEfNIeqP8GoD0b0s/oi99GPvLQFX9M+wM7P2beqNUhjhk0/VKBoz5ADxD94UBL/g47f4oZ7JjrEeujBP6jYVwPIGwf36Al93j8Ml2vtM6x8D2lsezqo1Jd1ParNg5H+agKV6L/wBLWXpl/wBaA9dUAoBQFV/hDbGaawjnQZNtJlvJG44Sf+oJ6s0BX/4Pm1li2k0THAuImRfrqRIB5PBD+vFAelKAjtv7ahs4HuLhuGNOZ5kknAAHaSeygOvb0oayuGGcNA5GQVODGSMg6g+Q0B5Y6Mf0rY+mWgPXlAQO8m86WktpCV45LuYRIoYAhf1pD3hcjTtyKA1vpeu2kjttmwkiXaEoQkc1hUhpG83LTtHFQHfa7k30aJHHteZUjUIqi2gwqqAABpyAFAUT0qbqSbPvSryGUTjrhKVCcTMTxggaAhs6DsIoC++h7eH4ZsyEscyQfkJM6nKAcLHPPKFTnvzQH3c3fL4XdX9nOIxLbTOqKoIDwBuAEhicsD8rkPCXSgOO8PRTs26yTB1Ln9e3PV69/D8g/wDTQHnjpB3SbZl2bdnEilRJG+MEoSQMjsIKkerPbQFx2u+81jsPZdyyq/FIkMvGCW6gdaMrhh4fAi4Jz5jQFhbR2NZ7QiVpoop43UMjkAnhYZBVh4S5B5g0BU3SP0NwQ28t1Ys6dSpkeFzxKUUZYqx8IEDJwSc47KA1boBuXXayqpPDJG4cdnCBxAn94D20BaH4QX6K/wCdH/uoCuOgTZkVzcXkM6B45LYqynuLpqDzB7iNQaA1jffdibZN7wBmwCJLeYaFlBypyOTqdD5RnkRQHoTot35XadtlsLcxYWZB290i/wCVv4HI7iQNL/CR2KzR212oysZaKTAJwGwyE9wyGGe9l76AwPwab4CS9hJHEyxyKO3Cl1Y/960BfFAeavwhb5ZNqKinPUwIjDuYs8n3XWgN66Jt0mOwrhH8Fr8SFc9iMnVxt7QW8xFAUXsqQ2l7E0oKtbTqXU8wY5AWGnaMGgPZysCARqDqDQGldMt+IdkXWcZkCxKO8swB9i8R9VAUb0LbEa52rA2Mx2/5Zz2Dh+R6+Ph9h7qAvrpa/RF76MffWgFzsUX2xUtzj8rax8BPIOI1aNvUwBoDzFu5tK4tLg/B+ITOrwcONcyAx4x4wYgjygUB6mstirZ7KNsuPyVu4JHa/AxdvWxJ9dAeaui/9LWXpl/1oD11QCgFAdVzbrIjJIoZHBVlYZVlIwQR2gigKH3r6FbmGbr9lvxKG40jZ+CaNgQRwsThsHkSQRpz50Bsuyd694EQRzbLE0g06zjWLPlbBK582B5KAk9m7pXt7PFdbZeMLCeOGxh1iV+xpDk8TDuyfPjKkCZ34l2g0csFlaxyLLEV6951TgZgykCMr4WBgg5xry0oCmdidFW2La4iuI4oeOF1dQZUwSDnB15HlQFv/wCNbYx+jIM9/wANXHs6v/WgNEuN2Nty7Ti2hcQQuYWBSFbhURVGcKCc41OScanPqAyRsXbh2ou0pLa2dkUokPXKFSMhhhTzDeETxduTpjQAWzsieV4la4iEMpzxRLIJQupA8IAZyMHlpnFAVZ0o7ubT2oI0WxhjELsUlNyrOynTGMDhBwpI15CgI3o73U21sqV2S3hlilAEkTTquSueFgwzwsMnsOh5csAJ+jfavw+42jbvFBN1xkijZ+IsGyWUlRjGvDg89eVAbnbb37TROG42PMZhpmCaNomOOeckoCezXHfQGl3XR5tHbF8braQW0hwFWNWV5BGNQi4yASSxLN2k+DjAoDdek/c6S72dDZ2SIOrkj4VZuFVjVWTme7I8tAQe7NhtnY46gQJtCzB8Dq5AkkeTk4D9nM8OCM9ooDu3v2rta/ge1tdmyQLMOCSaeWMEIdGUDPaNCdTgnAzrQEn0WdG67MVpZWEl1IOFmUeAi8yi51OSASTzwNBjUCN6T9l7V2jEbWKzhSFZeISG5VmdV4gp4eEcGQcka91Aa10eblbY2XcNMltDKHTq2QzquRkNkMM4OR3HtoCx+kDdL/FLDq3VY7lVEkfhZCS41jLAaofkk47jjQUBUW7fRrtuyuEuLdIlkTsMyFWXtRhnVT/6jBANAXjs9Jbu2kj2jaxx8eUaISiZXQgeFkAcOudOYwDmgKqn6Lr7Zl4t3sllmVDpDIwR+E6NG2SFdcduQeWmQDQG5z75bSMeI9jTicjGHlj6oN38QILD2ecUBqG7PRBPcXJvNsOCXbrGgRuJmYnOHYeCqjlwqTppkUBdcaBQAoAAGAAMAAaAAdgoCtukzopj2gxuLdlhuseFxD8nLgYHFjVW5eEAdBqO0AdO6W1dr2MK213s+S4WIcMc1vJGSUGiqwLa4GgOhwBkdpAh97tg7X23LGklutlaRnIEsiuxPIuQmpbHIYAGTr20BY2425sGzIOqhyzMeKSVvlyN2cuSjsXs15kkkDVukuy2tfRS2kFrCkDPrKbhS8iKwZdMDq8kAkansoDO6Ok2tbpDa3ttCYY14BOkw41RVPACgzx6gLkEaEHXByBFW3RYV2418TH8F4zOqZJfriAdRjAAkJcHPYKA2ffWfaLJJBZWkUiyRlevknC8JYMpHVka4GDni7eWlAU3sHos2xa3MNxHDCXhcOA0qYODyOvI8qAv7YF1cSRk3dutvIGwESUTArgHiyFGMkkY8nPWgJKgFAKAUAoBQCgPhOKAjpdv2qnDXMAPcZUz/Ovl0duL1ei+w4fGS0/arf7VP719HF6vRfYco94bViFW5gLMQABKhJJ0AGupzQPD1Vn4L7Dnc7cto2KSTwo681aRVYZAIyCdNCD66HyNCpJXUXbcdXxktP2q3+1T+9D7xer0X2D4yWn7Vb/ap/eg4vV6L7Dkm8VoSALmAknAAlTJJ0A50HF6vRfYSdDiKAxb7aMUODNLHHxcuNgucc8ZOtD3CnOfNVzE+Mlp+1W/2qf3oe+L1ei+wybLasExKxTRSEDJCOrEDlnQ8qHmdKcFeSaMyhzFAR1xt22jYo9xCrroVaRQw0zqCdNCKHVUKjV1F23HX8ZLT9qt/tU/vQ+8Xq9F9hmw30Tx9akiNGMnjVgUwueI5GmmDnzUPDpzUuC1n2GF8ZLP9qt/tU/vQ98Xq9F9h9G8dodBcwZP/wCVP70uOL1ei+w53G3baNij3EKuuhVpFDDTOoJ00IofFQqtXUXbcdfxktP2q3+1T+9D7xer0X2D4yWn7Vb/AGqf3oOL1ei+w5R7w2jEKtzASxAAEqEkk4AGupJoOL1ei+wk6HE6Ly7jiXjldUXlxOwUZPIZND1CEpu0VcwfjJaftVv9qn96HTi9XovsO2225bSMEjnhd25KsiljpnQA66Ch8lQqRV3F23EhQ5CgFAKAUAoBQCgFAKAUBG7f2wtrEZGGSfBRM4LN2DPYNCSewA8+VeoQlOSjHSz5KUIRdSo7RWdv+6W9C95Vu1tqy3LZmbiHMINI17sLy9ZyfLV/QwFKmryV37/wjJ4zLuIqtxovgR92l75aepWXuMKpyzFJJuTuxQ+GRs789D6WP+otRMf6vL+60W+QvX4f5fbIkN8Pn1z9ZP6UVccl+he/8IleUfp6fwf7TIirEzx8oDttvlp9ZfvCo2M9BPcWeRvXqW8uysybYUBo/SZ/9v8Av/8A66sMmen6n+Cry36i/ij3SNGq/MUbX0c/OX9Efvx1TZW50Ov8Gs8nfQVd8e6RY1VJeigKj3r+eXH1x9xKv8meg62ZTyi9Zj8K72RVWBQm/bD/AEPN6O4/nJWWxfpZ72fpWTubh90O5GgitSj82lpYqPi/QT3PuLDJHr9H4o95Kb0/PLn64+4lR8meh62TvKL1mHwrvZGVYFAfKAyNnfnofSx/fWouO9Xl/dZbZD9eh1/ay6azRszWekH5p++v+tSMH6eG8j431St8P5RWlac/PiW3S+fW312/pS1XZU9Ct/4ZofJv09T4H90C26oTUCgFAKAUAoBQCgFAKAUBW3SHdFrlUz4MSDA/zMcsfYE/j31bZKpq8p9X58Ci8oazjRp0V+5uT6sy/wBjV6uTJmVbbPkeOSVVzHF8tsgAHAOOeScEH1ioVfHQpTVOzbLnBZFq4mj57hKKd7Xvd2/F1bTp1GLU0pjI2b+eh9LH/UWomP8AV5f3Wi3yF6/D/L7ZFjb3W0EUUlwbaCSTKAmRFJOWWPJOMnA/kKztODnJRWtm24xKnBybdopuyexN2Rot1taN0ZRZ2iFlIDrHhlJGOIacxzqzWS6nT7/Ep15UUU+ZJ9a8CLq6MUdlt8tPrL94VGxnoJ7izyN69S3lm717yi1AVAGmcZVT8lV5cbY1xnkO0g8sEjP4ehKtPgx7dhsMTiaWFpedq6NCS0t7F+Xq97aT0WXee7Ykmdh5FCqB5AAv881cRyZRSztszk/KKu3+iEUtzfa2+6xj7T2zNcCNZmDdXxYbhCsc8PPh8E8uwCvuHwPmavDi7q1j5jcswxWEdJw4Mrp5tFlfbnWna+owKsCgNr6OPnL+iP346pcrc6HX+DWeTvoKu+PdIy95t83DtFakAKSrSkBiWGhCA6YB0yQc66dp44TAusuFJ2j3kzKGVKeCfAS4U9mpb7Z2/cmra3fMa/HvNdggid/WEIPkIK/yxU95MotZm0U8PKLEJ/qhFrZZr6p+JgX120sjyPw8TnJ4cgcgumSccu+pGEoOjDgN3zkLKuNp4yrGpBNJRSs8+fPr16di3HRUkrDfth/oeb0dx/OSsti/Sz3s/Ssnc3D7odyNBFalH5vLSwKj4v0E9z7ifkj1+j8Ue8uG42FbOxd7eFnbUs0alicY1JGugFZg3irVErKTIfefYVslpO6W8KsqEhljUEHvBA0Neot8JHuNWcszebP3FbGtafl5kbO/PQ+lj++tRMd6vL+6y2yH69Dr+1m79IO05oWtxFIyBhJxcONcdVjs7Mn21TYKhCtU4M9Fr9xqMo4ueFwrq00r8JLOr5mpP8I0282vPKvDJK7LnOCdM+yrengKNOSkr3XvMzWy5iatOVOSjaSs7IwqmlOS26Xz62+u39KWq3KnoVv/AAzQ+Tfp6nwP7oFt1RGoFAKAUAoBQCgFAKAUAoCs+kCArd8XZIisD3kZVh6sL/1CrjJU1aUOv8Gf8oqTcKVVarx/K7bvsNaq3MsSFltd44JoAFKTanOcq2FUkHt0UaVXYjAOpV85F7PoaLJ+W4UMOqNSDfBuk1sd3Zre3nv7rEfViZ0yNm/nofSx/wBRaiY/1eX91ot8hevw/wAvtkWhvdZPNavHGAXJQgEgcnVjz8grPUp8CcZPU7mxlT85TnC9uFFq+9NFf3e7NzGjyOg4UUs2HQ6AZPbrVxyrT6L+niZ1eTNSTsqseyXgQ9WhmTstvlp9ZfvCo2M9BPcWeRvXqW8kt7JS15OT2NwjyBVAA/mfWaj5MilRvtZN8opt4iENSivrdt/jqImrEz5I3+yjFBbylgfhCl+EDHCMIVGc6nDa1WYXGzrVnF6LM02U8kUMJhOFG7mmk3fM7p3sraM2bOyOqzMyTu6twY/hTr8pLWRh5xwkVS5W50Ov8Gw8l0nCafSh/sQKrgYHIVcxiopRWhGTq1ZVakqk9Mm297zmRZWxlkSNSAXYKCeQycZ8vm7eVcMVWdGk5pZyZkvBxxeIVObsrNu2myV7L+5tNmdm1rPqZpIs8XVtjixjPgq3L114wVaValwp6bnbLGEpYauoUr2cU87vt8DEqWVJv2w/0PN6O4/nJWWxfpZ72fpWTubh90O5GgitSj83lpYFR8X6Ce59xPyR6/R+KPeXjWYNwQ+9/wAyuPRtX2POR7p6e3uKmNa4/MzI2d+eh9LH99aiY71eX91ltkP16HX9rLJ3o3eF2Yj1vVmPiHyeLPFwf5hjHD/GqCjXnRlwobs5r6+HpYil5qqna6eZ2zpNbHtNS3g3U+DRdZ1wfwgvD1fDzz28Z/lVhh8oVqlWMJWs/d/0qcXkbB08PUqQUrxV1eSa1f8A5Xea3V0ZAlt0vn1t9dv6UtVuVPQrf+GaHyb9PU+B/dAtuqI1AoBQCgFAKAUAoBQCgFAQ29OwxdRYGBInhRseWe1Tj9U/w0OuK6UasqU1OP8AfceKtGnXpyo1Oa/o9TXvX1V1rKrurdo3McilHHNW5+fyjyjStJQxNOsrxfVrMRjsnV8HL9avHVJaH17fc862HXXcgCgMjZv56H0sf9RaiY/1eX91ot8hevw/y+2Rmb5xKb65yoPhJzAP/CiqLk6lTnSblFPPs9yLTLuNxNGrTjSqSiuBoTa/dPYyH+Dr4q+wVP4vR6C7EUXKmNf/AN0/ml4nZXYgnZbfLT6y/eFRsZ6Ce4s8jevUt5tG/wDsZklNwozHJjjPiOAFye5SANe8HPMVWZPxUabdOeh6N5f5ZyfPFQjVpK8oqzWtx03W1q7vrta2hmp1eGNPpckAFmIXOFLMVGdThScDJHYK4ww1KE3OKs3/AHcTq2UsTWoqhUleKtqV82ZZ7cJ2XvPldiCbPuBCHnlRhlWhZSO8FkBqlytzodf4Nb5NycaNVrVKPdIg9rbNe3lMUnPUq3Y6j9YfwyOwnzEzcHio1oJN/qX9uVmV8myw9R1aa/8Ajk8z2X/a9nu2rPtSxP8ATXuII1B8hqXOEZxcZK6KqjWqUZqpTdpLWfXYkkszMTqWZizE+UsSTXmlShSjwYKyOmKxlbFT85Wd3a2hLNuSSPldCMb9sP8AQ83o7j+clZbF+lnvZ+lZO5uH3Q7kaCK1KPzeWlgVHxfoJ7n3E/JHr9H4o95eNZg3BD73/Mrj0bV9jzke6ent7ipjWuPzMyNm/nofSx/1FqJjvV5f3WW2Q/Xodf2s69pwKZ58qv56XsH0j1ywVCnKhFuKb3LaTcs5QxdPGShCrJJKOZSaXNj7zoWFQchVB7wBUuNClF3UVfcioqZQxdSLhOrJp6nJtd5zrqQyW3S+fW312/pS1W5U9Ct/4ZofJv09T4H90C26ojUCgFAKAUAoBQCgFAKAUAoDGvrCKYcMsaOBqAyg4PeM8j5qHqM5R0PSQ77l2Z16th5pZR/vrqsRVWib7WcnRovO6cPkj4HH4kWfiP8AbS+/X3jNbpvtPnmKHsofJHwOcO5lorKwR8qwYZllOoIYaFtdRXyVapJWlJtbz3CFKnLhQpxT2qMU9mw7b/dS2mkaWRGLvgsRLIoOAFGisANAK+Qq1IK0ZNdYnGnUtw4RlbNninmzvS1tZj/Eiz8R/tpffr1xmt032njzFD2UPkj4D4kWfiP9tL79OM1um+0eYoeyh8kfA5JuVZgghHyCCPy0vMHI/W1r5KvVkrOTtvPcIUoS4UKcU1rUY+BsBGdDXI+kJc7o2bnJhC+jZ4x7EYCukKtSCtGTXWKihUd6kYye1xTfa1c6PiRZ+I/20vv164zW6b7Tn5ih7KHyR8B8SLPxH+2l9+nGa3TfaPMUPZQ+SPgZ2yd3YLZy8KsGI4SS7vpkH9ZjjUCvE6k585t7zpFQhFxhFRT2JLuXvM68s45V4ZUV154YAjPfryPlrweozlHQyFfcqzP/AA2HmllH++uyxFVaJvtZydGi3d0ofJHwOPxIs/Ef7aX36cZrdN9p88xQ9lD5I+A+JFn4j/bS+/TjNbpvtHmKHsofJHwJS22PFHAbdVPVMGBUsxOHzxeETnXJ7a4tt52d1NxknGyta1kklbRm0EX8SLPxH+2l9+u3Ga3TfacPMUPZQ+SPgfRuTZ/Rv9tL79fJV6slZydt56hTpQkpRpxTWdPgx8DYq5Ho6L60WWN45BlHBVgCQcHyjUeqh6jJxd0QfxIs/Ef7aX367cZrdN9px8xQ9lD5I+Bzh3MtFZWCPlWDD8rKdQQw0La6ivkq1WStKTa3nuEKUHwoU4p7VGKezYJtzLRmZij5dixxLKNWJY6BtNSa+RrVIq0ZNLeJwpVHwp04t7XGLebNs2HD4kWfiP8AbS+/XrjNbpvtPHmKHsofJHwHxIs/Ef7aX36cZrdN9o8xQ9lD5I+B32O6drDIssaMHQkqTLIwBIKnRmwdCa8zq1Jq0pN9Z0hGnTvwIRjfNmilm06UvcTlcwKAUAoBQCgFAKAUAoBQCgFAKAUAoBQCgFAKAUAoBQCgFAKAUAoBQCgFAKAUAoBQCgFAKAUAoBQCgFAKAUAoBQCgFAKAUAoBQCgFAKAUAoBQCgFAKAUAoBQCgFAKAUAoBQCgFAKAUAoBQCgFAKAUAoBQCgFAKA//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5" name="AutoShape 4" descr="data:image/jpeg;base64,/9j/4AAQSkZJRgABAQAAAQABAAD/2wCEAAkGBxQTEhQUEhQUFhQUGR4XGBUUFhkWFhkXHhsYFhoXHh8YHCghGBomHBsbIjElJSk3Li4uHB8zODMsNygtLisBCgoKDg0OGxAQGzQlICU1Nyw4MjIxMCw3Mi83NC4tNiwsLzUwNCwsNDQsMDQsLDc0LCwsLzQsNSwsLCwsNCwsLP/AABEIAJ4BPwMBEQACEQEDEQH/xAAcAAEAAgIDAQAAAAAAAAAAAAAABQcEBgIDCAH/xABPEAACAQMBBAQICAwEBQMFAAABAgMABBEhBQYSMQcTQVEiUmFxc4GR0hQWMjRTcpOyCBcjMzVCVIKhsbPRFWLBwkODkqKj4fDxJERjw9P/xAAbAQEAAwEBAQEAAAAAAAAAAAAABAUGAwIBB//EAD8RAAIBAgEGCQsEAwACAwAAAAABAgMRBAUhMUFRcRIUFTJSgZGx0QYTMzRTYXKSobLBIkKi8ILC4dLxI0Ni/9oADAMBAAIRAxEAPwC8aAUAoBQCgFAKAUAoBQCgFAKAUAoBQCgFAKAUAoBQCgFAKAUAoBQCgFAKAUAoBQCgFAKAUAoBQCgFAKAUAoBQCgFAKAUAoBQCgFAKAUAoBQCgFAKAUAoBQCgFAKAUAoBQCgFAKAUAoBQCgFAKAUAoBQCgFAKAw9sbQFvC8rAsExouMnJC9vnr6k20lrPqSztuySb6krmtfjAi+hl9qe9Uzk7EbPqV3K2B9p/GXgPxgRfQy+1PepydiNn1HK2B9p/GXgPxgRfQy+1PepydiNn1HK2B9p/GXgdw34j6oydVJgOI8ZTOWVnz8rlhTXF4aoqqpWzv/vgTI16EsO8Sp/oWuz2paLX0tHT+MCL6GX2p71duTsRs+pD5WwPtP4y8DN2PvhHcTLEscils4LFcaAt2HPZXGthqlFJzWkk4fFYfE8LzM7tK+hrXbWbJXA7kVvDtxbRUZkZ+NuHC400LZOSNNK6U6cqkuDHSealSnSpyqVHZLe9LtqIP8YEX0MvtT3qk8nYjZ9SDytgfafxl4GfsPexLmXqljkU8JbLcONOEY0Oc61xrYapRtw1pJWHxNDEKToyvwbXzNab7dxw2xvhHbzNE0cjFcZK8ONQG7T5a+0cNUrJuC0Zj5iMXh8NwVWnZtX0N5rtatxh/jAi+hl9qe9XXk7EbPqRuVsD7T+MvAfjAi+hl9qe9Tk7EbPqOVsD7T+MvAyLTfu3Y4dZY/wDMyhl/7CSPORiuc8HXgruPZnJFHG4Ss+DTqq+x3j3pLqvc2T4QvBxqQy8PECpBBGM5B5Go1yVwXwuC9JqS9IMRH5mX2p71TFgK7V0vqQJ5TwUJOLqZ1m5svA+/jAi+hl9qe9X3k7EbPqeOVsD7T+MvAfjAi+hl9qe9Tk/EbPqfeVsD7T+MvAldj71W9wwRWKSHkkg4SfICCVY6cgc1GqUalLnq3926CZRq0q8XKjNSS2aVvTtJb7WO/eHba2iI7ozcb8AC40PCzZOSNMKa+U6cqklCOlnqc4U6cqlR2jHe9aWr3sg/xgRfQy+1PeqVydiNn1IHK2B9p/GXgPxgRfQy+1PepydiNn1HK2B9p/GXgPxgRfQy+1PepydiNn1HK2B9p/GXgZsm98Yt1uOrkw0nVBfB4sgM2eeMYWo6ozdTzVs/9ZOdSkqLruX6LKV7PQ2lo06WYX4wIvoZfanvVI5OxGz6kHlbA+0/jLwH4wIvoZfanvU5PxGz6n3lbA+0/jLwO+138tmOHWWPysoYf+Msf4Vzng68M7j2Z/8Ap2pY7CVXaFVX2O8frJJfU2W2uEkUPGysrcmUgg+sVGJUouLs0dtD4KAUAoBQCgFAKAUAoBQEFvv8xm8y/fWvdL0kd67xLmT+GX2squtYfmwA5AAkkgAAEkkkKAAOZJIFeKlSNOPCloO+Gw1TE1FSpK8nfYtCbed5tCMv/Crj9nuPsZPdqNyhh+l9H4FjyDjuivnh/wCRkzWsiWp6yN0zcJjjRkziKblxDWoKqxq46MoPN/yRdyw1TD5GqU6mZ6dKf76exsi6ujGE7uR89i/f+41VeVfRx3/hmk8nOfV+Ffci1KpDSmndJf5mH0n+x6m5P9YXWQMreo1Or7kV/WiMKbH0f/PB6N/5pVTlXRDrNR5Oc2t/j+Tp33+ezfufcWvWSvRy3/hHLyk9JS+H/aRBVaGcO5bRzG0oQ9Ur9WXyMBiFIGM5/WAzjmaivGU1W8y73+hbLI9eWEWKi01Zu2e9k2m9Fs1m9Og6alFSbVuNtEr11uSeBo3dR2K4+UB3Bgc47wTzJqhynQUJKcdff/022QsZLEUuBUd5Qas9sXqe55l7mloSNUTkPMKu6XMW4yWM9YqfE+9nx2wCTyAz7Na+zkoxcnqznOhRlWqxpR0yaXa7GVfWMkL8EqFGwGwSDlTkAgqSCND7K44fFQrp8HVtJmPybVwTjw2mpXs1fVa6zpPWtWsxyP8A2NCD2EHsNdpwjOLjJXTIdCvUoVFUpu0lr/v11PQzZtu7TafZ9sznLrPwOe8iOTDHHaVIJ8pqhw1PzeMUNl+5m2x9VVsmTrRVlKMXbZ+uN11O6RrNaAwhziiZiFRWdjyVFLHv5AVyq14UknN2JeEwNfFNqir2zvOl3tGR/hVx+z3H2Mnu1w5Qw/S+j8CbyDjuivnh/wCRL7RgdNmwh0ZD8JJw6lTjq5Ow61WUZqeOUo6G39rNFiqUqWSZU56VCKedP98dazGu1fmFFAKAk93tttaScQyY2P5ROeRy4gPHA9uMdxFbjsIpxdSC/Uvr/wB/9GiyNlOUZrDVn+h5k3+16v8AFvStC5y13tyNwwBByCMgjkQeRqiNQ007M5UPgoBQCgFAKAUAoBQCgILff5jN5l++te6XpI713iXMn8MvtZVdaw/NjlFIVZHXHEjq4yMjKMrgHBGmnfXHEUfPU3C9r+Nydk3GLCYmNZxukmrXtpi46bPbsNjff27AJ4bbQeJJ/wD0qqnktxi3w9Hu/wCmkoZew9WrGn5qWdpc9a3boE50iPm1gPfKp/8AHLUXAesQ6+5k3Kitga69y++BX1aUwBO7kfPYv3/uNVXlX0cd/wCGaTyc59X4V9yLUqkNKad0l/mYfSf7Hqbk/wBYXWQMreo1Or7kV/WiMKbH0f8Azwejf+aVU5V0Q6zUeTnNrf4/k6d9/ns37n3Fr1kr0ct/4Ry8pPSUvh/2kQVWhnDKTaDiB7fwereQSNoeIkcHCM5xgFAeWf8AWA8DwsR55v323F9HLXAwKw0Ifqs43vqbbea2mztpMWp5QmwblWxaaRv1Y4nJPlYcKj1jiPqqmytUX6Ya9P4Nb5NUZRjOq9DaivfbO+zN2mvJyHmFW1LmLcZvGesVPifez5ImQR3gj26UqR4cHHarHnC1vMV4VbX4LT7Hcz9sbUe5k6yThyFCgKCAFBJ7ScnJOtRsJhFh0892ywyplTjnBjGPBjG+u7bdrt6NitmMKphUE3d2pTZsDH/i3JkH1eqdAfMQoI8hqipVFUx3CWjP3WNviqMqGSJUpaYxjfe5qVuq9mQlXpiDnDMyEMjMrDkUYqe7mDXGth6dZJTWjqJmDx9fCNui0r5ndJ+/WmTW721J2uYQ00xBcAhpHII7iCcGqzG4OjSpcKCz5tb8TQ5JyricViPN1WmrN82K0Lalc2bpL+bxemH9OWoeB9Yh19zLHKXqFfcvvgV5WlMCZ+wtnie4jiLFQ/FkrjOisw5+UVBx9edGCcNv4Zd5EwlHE1KirK6Ub6Ws/CitXuZjXtsY5HjJBKMy5HI4JGcdnm7K7YWs61JTekiZUwkcLiXTg82Zq+nOk7P+59J01IK8tXcmbisoc9gKDzIzIP4AVk6sVGcorU33n6SpupGM3plGLe9pN/UnK8AUAoBQCgFAKAUAoBQEFvv8xm8y/fWvdL0kd67xLmT+GX2squtYfmxyijLMijm7Kg7BlmCDPkya416yo03Nq9v/AETMBg3i66op2vd33Jy/BsD7j3ZB0i5fSH3arZ5UjKLXBec0GHyCqVWNR1dDT5ux32k90hri1gB5iVR/4pahYD1iHX3Ms8qO+Crv3L74Ff1pTAEpuzfJBcxySEhF4skAsdVYDQa86rspU5zhFRV8/wCGaDyfrU6dSp5ySjeOt21o3r47Wnjv9lJ7tVHFq3QfYaTjOH9rD5l4kLvttOO4toXiJK9cV1UqchGzoRntrvgIuOJSas8/cRsrW4hUaaafBd07/uRpdaEwhsfR/wDPB6N/5pVTlXRDrNR5Oc2t/j+Tp33+ezfufcWvWSvRy3/hHLyk9JS+H/aRBVaGcJrYm7UlzE8kbplZCnA+QMBUbIYA4+UdCPWKqK2PnRryja67NSNXh8j4bEYOlO7jJp3azp/qks6utS1NbmZ9tuJclsO0SL2kFnPqXAz7a8zyq7foj2s+0vJ6jGV6lRtbErX623bsZuVlsiO2t3jiH6rFmPynbhwWY9+g8gAAGgqqnOU25Sd2zQU1GLjCKtFZklqX9zvW3necqNOQ8wrV0uYtx+eYz1ip8T72cZmwrEdgJ/hXys3GnJrYz1gKcamKpQmrpyinubRtt1uJOD+TeN17CxKN5iMEHz59Qqpp5Vklacb7vA0dfyfoSlelNx9zXC7Hdd3WzL2PuG3EGumXhH/DjJPF9ZiBgd4A17+/liMoTqrgxVl9f+EnBZIw+FkqjfDktF1ZL32u7vY27e6+cy+kpQLeAAYAmAAHLHVy1ywHrEevuZ2yo74GtuX3xK/rSGCMixSMuBM7ImuWReM8tNMd9RMZOtCK80rvdct8kUMJVnNYlpWWa8uDnv4E3s/4DFKkguJyUYNgwtg4/dqrqyxlWPBlF23Gjw1HJuGnw6U4p2a56ekld9tpR3FnFJESV6/GqlTkRy50IzXLBxccTFNZ8/czplK3EKzTTTindO/74Gj1pDAnOKVlYMjMrDOGVipGQVOo15E1xrUIVklPVnJmDx1bBycqVrtWzpPWnr96OH/zrqSeZPlNdIQjCKjFWSOFatOtN1Kju3r/AL/UCfIT5AMk+QAczSc1CLlLQj7h6E69WNKGmTt/fdrZcOwLEw28UbfKVRxY5cR8JseTiJrJuTk23rzn6LJRTtHQsy3LMvoSFfDyKAUAoBQCgFAKAUAoCC34+Yz+ZfvrXum0pxb2rvPvBcoyjFXbjJfxZU/Xr4w9tabjNHprtRhOSsd7Cfyy8DJ2VKpuLcAgnr4eXpUqHjq9KVCSjJN5tfvRb5Dyfi6WNjOpSlFJTzuLS5ktdi7KojRmo9JhxbRE8uuH9OWpODlGNeLk7LP3Mj42lOrg60KcW20syV3z46iuOvXxh7av+M0emu1GO5Kx3sJ/LLwHXr4w9tOM0emu1DkrHewn8svAdevjD204zR6a7UOSsd7Cfyy8CankH+HRHIx8JbXs/NmqmnVgsa5XVtvUamthK7ySqKg+HwVms78/ZpIXr18Ye2rbjNHprtRluSsd7Cfyy8DZejyQG8GCD+Sfl50qsylVhNR4Mk9OhmgyHg8RQhVdWnKN+DpTW3adG/MgF7LkgfI5/UWvWTa1OEJKUks+t+5HjLuCxFedKVKnKS4Nsyb/AHS2ED16+MPbVjxmj012oouSsd7Cfyy8CxujI5tpSOXXH+nFVBjJRlXk4u6/4jZYOlOlg6MKkWmk8zVnzpajb6jHc6b382/1T/I18eg9w5yKPSdcDwhy7609PE0VBfrWjajFYrJeNdebVGel/te3cddzOvA/hD5J7fIa81sRRdOSU1oetbDrk7JmNjjKUpUZpKUf2vavcXyvIVmzWs+0Bp3Sc2LeEnl1w/py1KwUoxrxcnZZ+5kfHUalXB1YU4uTaWZK750dRXfXr4w9tX3GaPTXajHclY72E/ll4Dr18Ye2nGaPTXahyVjvYT+WXgOvXxh7acZo9NdqHJWO9hP5ZeBsF04/wuI5GPhJ17PkSD+dU8akOO8O6td5+pmsqYas8lOioPh8CP6bO/Pi9GnRnNf69fGHtq44zR6a7UZPkrHewn8svAdevjD204zR6a7UOSsd7Cfyy8DMtbGWQgRxu+fFUkes8h6zXOeOoRXOvuznelkPGzeeHBW2X6fo876kzd91dzzGyzXGONdUiByFPjMf1mHYBoOepwRT4rGSr5tEf7pNLgMn0sFF8F8KbzOWxbIr362870ZldPcqhk0UAoBQCgFAKAUB8Y41OgFARTbz2QfgN5ah+XAZ4+LPdjizQEorggEEEHkRyNAfSaAZHkoAKA+0AoDrmmVBl2VR3sQB/GgPsUisAVIYHkQQQfWKA54oBQEVcbyWcb8El3bI/iNNGrewtmgJKORWAZSCDyIOQfWKA50Bj3t9FCvFNJHGvjSMqL7WIFAdGzttW0/5i4glx9FKkn3SaAz6A+ZoBkeSgFAfaAUBxkcKCWIAHMk4A9tARSbz2TPwC8tS/LgE8ZbPm4s0BLAg6igPuKAUBHbQ27awHE9zbxHullRD/wBxFAZFlfRTLxQyRyL40bq49qk0Bk0B8zQDNAfaAUB84qA+g0AoBQEfvBtiKzt5biY4jiXiOOZPIKO9iSAPKaA86w7YvN4topbySNHbsSxijPgRxL4RJ8d9AAzfrEaAaUBeNr0dbMSIRCygYYxxOgaQ+XjPhZ8xoCnd/dz32be2iwySGwmnR0jZ2KxyhhlSCcHQ6MdcEjXBJAtfpH3KtLyCaaaP8vHC3VyhmDLwhnUYBwwznQjtNAea9ytmJc39rBLnq5ZVVgDglc6jPZnlQHrTd/d62sozHaxCJCckAscnAGSWJJOAO2gJSgFAUP8AhGbeLvDZpkpFiWUgaCRgVjUnsPDxny8VASv4Oe8PHBNZOfChPWxg/RsfCA8gfX/mUBcdAef+nbfmY3LWEDtHFEB1vCcGR2UPwkjXgCkadpznOBQFg7k9HOzksoC1vDcNLGrtLIok4iyhsrxZ4V10x2d51oCt+mTchtnp1tm8q2U7ASW4djGkvNTjOqnGmeRHPUAAXJvhvF8B2dLdcPEyIvAvYXbhRc/5ckE+QGgKS6KtmjbO0ZZdpSNOYk6wRuxHESwHIYxGufkjA1Xs0IFs7ydGFjcREQQpazqMxTQL1ZVxyJC4DDPPt7iDrQGpdAiTrdbVS6Z2nVolkZ2LMWUzLzOp8h7sUB0dO25dpFatewx9XO8w42Vm4X4+IsSpOAc65GKA0/oP3ctr66nju4hKiw8Sgsy4bjUZ8Eg8iaAlOmHcSLZghurBpIld+rZA7Eq3CWBVieLGFOQT3UBsHQNvxc3MktndSNLwR9ZHI+rgBlVlLc2HhAgnXnrywBZW+m80WzrR7mXXHgomcF5DnhQewk9wBPZQFD7r/Ct4to8N7K/weMdY8aErGqg4CIvIEkgZPhYzqcUBddx0cbMeIxfA4VXGOJF4ZB5eMeFnzmgKOO3L3d7aElskjSwIwPVSE8EkTeECPo3wea9o1yBigPRewNsRXdvFcQnMcq8Q7weRU9zAgg+UGgKM6WOlOaWZ7SxkaOGMlHlQkPIwOGAI1VAdNOffg0BYG43RbZ29uhuoI57mRQ0rTASAMdSqhsgAZxnGTz7gANO6Xtyxs4JtHZha3wwSVYmKhc/JdcHwQSApXkcrpzoDaeh7pGO0Ua3ucfCol4uIAASpyLYGgYHGQNNQR2gAYfTRuJataXF6icFzHiRnUnEg4grBgdORzkDOQOygKM29sx7G5UKSCFimjftw6LIpHmJx51NAetN1NtLeWcFyuPyqBiB2PydfUwI9VAaP0zubgW2zoyQ0xe4lI14YYUZtfO3LyrQFDbkbMS5v7WCXJjllVWAOCVzkjPZnlQHrXYGwbeyi6q1iWKPPFwgk5bAXiJYkk4A1J7KAkqAUBT/4SO0GW1tYQSBLKztjtEa4APeMvn1CgNb/AAbYAby6ftWEKPMzgn7ooD0JQEVvHu/DexpHOGxHIsqlSAwdDkEEg95B8hNAc95Pmlz6GT7jUB5V6Mf0rY+mWgPXlAKA6L67SGN5ZDwpGpdiexVBYn2CgKq2Huu20dlX9xKv/wBRtN2nj4uaiMn4OmfF05+K1AU/0d7eNhtGCZsqgbq5QdPybeC2fq/K86igPXYNAedunvdGWO8a+RWaCcLxsBkRyKojwccgQAQT2kjuoDWd0ek2/sFEcbrJCOUUwLKvkUghlHkBx5KAs3ZvSxs/acZtNpQmFZcAkvmEkEEZccLRnIBzjAxqaA3/AH93dN7s6e1jIDMoMeTpxIQ6gnuJXGfLQHlS3uLrZ9ySpkt7iI4P6rDyEHmCOw6EUBZ273TzcJhbyBJV7XiPVvjvIOVY+bFAWpuNtPZ96017ZfnpgguAxIkBUEIGXJA0z4Q0ODqcUBA/hBfor/nR/wC6gKx6C94Lazup3upViVoeEFs6txqcaA9goCW6WN8U2vJb2OzlebDl+IKV434SAFDYOAvESTj+FAbr0N9Hcmzg89zw/CJVCBFIbq0zxEEjQsSBnGg4eZzQGr/hK3zcdnDk8AV5COwsSqg+oA/9RoDv/BngHDfP25iX1flT/r/CgLvoDzn+EdDjaMLeNbLnziSXX2Y9lATHRJtqSLYW0ypObcSPGfFLRZGPMwz6zQFT7oRB7+zVtQ1xECPIZFBoD2ZQGpdK8AfZF6G5CPi9asrj+IFAecejC/aHatky/rTLEfNIeqP8GoD0b0s/oi99GPvLQFX9M+wM7P2beqNUhjhk0/VKBoz5ADxD94UBL/g47f4oZ7JjrEeujBP6jYVwPIGwf36Al93j8Ml2vtM6x8D2lsezqo1Jd1ParNg5H+agKV6L/wBLWXpl/wBaA9dUAoBQFV/hDbGaawjnQZNtJlvJG44Sf+oJ6s0BX/4Pm1li2k0THAuImRfrqRIB5PBD+vFAelKAjtv7ahs4HuLhuGNOZ5kknAAHaSeygOvb0oayuGGcNA5GQVODGSMg6g+Q0B5Y6Mf0rY+mWgPXlAQO8m86WktpCV45LuYRIoYAhf1pD3hcjTtyKA1vpeu2kjttmwkiXaEoQkc1hUhpG83LTtHFQHfa7k30aJHHteZUjUIqi2gwqqAABpyAFAUT0qbqSbPvSryGUTjrhKVCcTMTxggaAhs6DsIoC++h7eH4ZsyEscyQfkJM6nKAcLHPPKFTnvzQH3c3fL4XdX9nOIxLbTOqKoIDwBuAEhicsD8rkPCXSgOO8PRTs26yTB1Ln9e3PV69/D8g/wDTQHnjpB3SbZl2bdnEilRJG+MEoSQMjsIKkerPbQFx2u+81jsPZdyyq/FIkMvGCW6gdaMrhh4fAi4Jz5jQFhbR2NZ7QiVpoop43UMjkAnhYZBVh4S5B5g0BU3SP0NwQ28t1Ys6dSpkeFzxKUUZYqx8IEDJwSc47KA1boBuXXayqpPDJG4cdnCBxAn94D20BaH4QX6K/wCdH/uoCuOgTZkVzcXkM6B45LYqynuLpqDzB7iNQaA1jffdibZN7wBmwCJLeYaFlBypyOTqdD5RnkRQHoTot35XadtlsLcxYWZB290i/wCVv4HI7iQNL/CR2KzR212oysZaKTAJwGwyE9wyGGe9l76AwPwab4CS9hJHEyxyKO3Cl1Y/960BfFAeavwhb5ZNqKinPUwIjDuYs8n3XWgN66Jt0mOwrhH8Fr8SFc9iMnVxt7QW8xFAUXsqQ2l7E0oKtbTqXU8wY5AWGnaMGgPZysCARqDqDQGldMt+IdkXWcZkCxKO8swB9i8R9VAUb0LbEa52rA2Mx2/5Zz2Dh+R6+Ph9h7qAvrpa/RF76MffWgFzsUX2xUtzj8rax8BPIOI1aNvUwBoDzFu5tK4tLg/B+ITOrwcONcyAx4x4wYgjygUB6mstirZ7KNsuPyVu4JHa/AxdvWxJ9dAeaui/9LWXpl/1oD11QCgFAdVzbrIjJIoZHBVlYZVlIwQR2gigKH3r6FbmGbr9lvxKG40jZ+CaNgQRwsThsHkSQRpz50Bsuyd694EQRzbLE0g06zjWLPlbBK582B5KAk9m7pXt7PFdbZeMLCeOGxh1iV+xpDk8TDuyfPjKkCZ34l2g0csFlaxyLLEV6951TgZgykCMr4WBgg5xry0oCmdidFW2La4iuI4oeOF1dQZUwSDnB15HlQFv/wCNbYx+jIM9/wANXHs6v/WgNEuN2Nty7Ti2hcQQuYWBSFbhURVGcKCc41OScanPqAyRsXbh2ou0pLa2dkUokPXKFSMhhhTzDeETxduTpjQAWzsieV4la4iEMpzxRLIJQupA8IAZyMHlpnFAVZ0o7ubT2oI0WxhjELsUlNyrOynTGMDhBwpI15CgI3o73U21sqV2S3hlilAEkTTquSueFgwzwsMnsOh5csAJ+jfavw+42jbvFBN1xkijZ+IsGyWUlRjGvDg89eVAbnbb37TROG42PMZhpmCaNomOOeckoCezXHfQGl3XR5tHbF8braQW0hwFWNWV5BGNQi4yASSxLN2k+DjAoDdek/c6S72dDZ2SIOrkj4VZuFVjVWTme7I8tAQe7NhtnY46gQJtCzB8Dq5AkkeTk4D9nM8OCM9ooDu3v2rta/ge1tdmyQLMOCSaeWMEIdGUDPaNCdTgnAzrQEn0WdG67MVpZWEl1IOFmUeAi8yi51OSASTzwNBjUCN6T9l7V2jEbWKzhSFZeISG5VmdV4gp4eEcGQcka91Aa10eblbY2XcNMltDKHTq2QzquRkNkMM4OR3HtoCx+kDdL/FLDq3VY7lVEkfhZCS41jLAaofkk47jjQUBUW7fRrtuyuEuLdIlkTsMyFWXtRhnVT/6jBANAXjs9Jbu2kj2jaxx8eUaISiZXQgeFkAcOudOYwDmgKqn6Lr7Zl4t3sllmVDpDIwR+E6NG2SFdcduQeWmQDQG5z75bSMeI9jTicjGHlj6oN38QILD2ecUBqG7PRBPcXJvNsOCXbrGgRuJmYnOHYeCqjlwqTppkUBdcaBQAoAAGAAMAAaAAdgoCtukzopj2gxuLdlhuseFxD8nLgYHFjVW5eEAdBqO0AdO6W1dr2MK213s+S4WIcMc1vJGSUGiqwLa4GgOhwBkdpAh97tg7X23LGklutlaRnIEsiuxPIuQmpbHIYAGTr20BY2425sGzIOqhyzMeKSVvlyN2cuSjsXs15kkkDVukuy2tfRS2kFrCkDPrKbhS8iKwZdMDq8kAkansoDO6Ok2tbpDa3ttCYY14BOkw41RVPACgzx6gLkEaEHXByBFW3RYV2418TH8F4zOqZJfriAdRjAAkJcHPYKA2ffWfaLJJBZWkUiyRlevknC8JYMpHVka4GDni7eWlAU3sHos2xa3MNxHDCXhcOA0qYODyOvI8qAv7YF1cSRk3dutvIGwESUTArgHiyFGMkkY8nPWgJKgFAKAUAoBQCgPhOKAjpdv2qnDXMAPcZUz/Ovl0duL1ei+w4fGS0/arf7VP719HF6vRfYco94bViFW5gLMQABKhJJ0AGupzQPD1Vn4L7Dnc7cto2KSTwo681aRVYZAIyCdNCD66HyNCpJXUXbcdXxktP2q3+1T+9D7xer0X2D4yWn7Vb/ap/eg4vV6L7Dkm8VoSALmAknAAlTJJ0A50HF6vRfYSdDiKAxb7aMUODNLHHxcuNgucc8ZOtD3CnOfNVzE+Mlp+1W/2qf3oe+L1ei+wybLasExKxTRSEDJCOrEDlnQ8qHmdKcFeSaMyhzFAR1xt22jYo9xCrroVaRQw0zqCdNCKHVUKjV1F23HX8ZLT9qt/tU/vQ+8Xq9F9hmw30Tx9akiNGMnjVgUwueI5GmmDnzUPDpzUuC1n2GF8ZLP9qt/tU/vQ98Xq9F9h9G8dodBcwZP/wCVP70uOL1ei+w53G3baNij3EKuuhVpFDDTOoJ00IofFQqtXUXbcdfxktP2q3+1T+9D7xer0X2D4yWn7Vb/AGqf3oOL1ei+w5R7w2jEKtzASxAAEqEkk4AGupJoOL1ei+wk6HE6Ly7jiXjldUXlxOwUZPIZND1CEpu0VcwfjJaftVv9qn96HTi9XovsO2225bSMEjnhd25KsiljpnQA66Ch8lQqRV3F23EhQ5CgFAKAUAoBQCgFAKAUBG7f2wtrEZGGSfBRM4LN2DPYNCSewA8+VeoQlOSjHSz5KUIRdSo7RWdv+6W9C95Vu1tqy3LZmbiHMINI17sLy9ZyfLV/QwFKmryV37/wjJ4zLuIqtxovgR92l75aepWXuMKpyzFJJuTuxQ+GRs789D6WP+otRMf6vL+60W+QvX4f5fbIkN8Pn1z9ZP6UVccl+he/8IleUfp6fwf7TIirEzx8oDttvlp9ZfvCo2M9BPcWeRvXqW8uysybYUBo/SZ/9v8Av/8A66sMmen6n+Cry36i/ij3SNGq/MUbX0c/OX9Efvx1TZW50Ov8Gs8nfQVd8e6RY1VJeigKj3r+eXH1x9xKv8meg62ZTyi9Zj8K72RVWBQm/bD/AEPN6O4/nJWWxfpZ72fpWTubh90O5GgitSj82lpYqPi/QT3PuLDJHr9H4o95Kb0/PLn64+4lR8meh62TvKL1mHwrvZGVYFAfKAyNnfnofSx/fWouO9Xl/dZbZD9eh1/ay6azRszWekH5p++v+tSMH6eG8j431St8P5RWlac/PiW3S+fW312/pS1XZU9Ct/4ZofJv09T4H90C26oTUCgFAKAUAoBQCgFAKAUBW3SHdFrlUz4MSDA/zMcsfYE/j31bZKpq8p9X58Ci8oazjRp0V+5uT6sy/wBjV6uTJmVbbPkeOSVVzHF8tsgAHAOOeScEH1ioVfHQpTVOzbLnBZFq4mj57hKKd7Xvd2/F1bTp1GLU0pjI2b+eh9LH/UWomP8AV5f3Wi3yF6/D/L7ZFjb3W0EUUlwbaCSTKAmRFJOWWPJOMnA/kKztODnJRWtm24xKnBybdopuyexN2Rot1taN0ZRZ2iFlIDrHhlJGOIacxzqzWS6nT7/Ep15UUU+ZJ9a8CLq6MUdlt8tPrL94VGxnoJ7izyN69S3lm717yi1AVAGmcZVT8lV5cbY1xnkO0g8sEjP4ehKtPgx7dhsMTiaWFpedq6NCS0t7F+Xq97aT0WXee7Ykmdh5FCqB5AAv881cRyZRSztszk/KKu3+iEUtzfa2+6xj7T2zNcCNZmDdXxYbhCsc8PPh8E8uwCvuHwPmavDi7q1j5jcswxWEdJw4Mrp5tFlfbnWna+owKsCgNr6OPnL+iP346pcrc6HX+DWeTvoKu+PdIy95t83DtFakAKSrSkBiWGhCA6YB0yQc66dp44TAusuFJ2j3kzKGVKeCfAS4U9mpb7Z2/cmra3fMa/HvNdggid/WEIPkIK/yxU95MotZm0U8PKLEJ/qhFrZZr6p+JgX120sjyPw8TnJ4cgcgumSccu+pGEoOjDgN3zkLKuNp4yrGpBNJRSs8+fPr16di3HRUkrDfth/oeb0dx/OSsti/Sz3s/Ssnc3D7odyNBFalH5vLSwKj4v0E9z7ifkj1+j8Ue8uG42FbOxd7eFnbUs0alicY1JGugFZg3irVErKTIfefYVslpO6W8KsqEhljUEHvBA0Neot8JHuNWcszebP3FbGtafl5kbO/PQ+lj++tRMd6vL+6y2yH69Dr+1m79IO05oWtxFIyBhJxcONcdVjs7Mn21TYKhCtU4M9Fr9xqMo4ueFwrq00r8JLOr5mpP8I0282vPKvDJK7LnOCdM+yrengKNOSkr3XvMzWy5iatOVOSjaSs7IwqmlOS26Xz62+u39KWq3KnoVv/AAzQ+Tfp6nwP7oFt1RGoFAKAUAoBQCgFAKAUAoCs+kCArd8XZIisD3kZVh6sL/1CrjJU1aUOv8Gf8oqTcKVVarx/K7bvsNaq3MsSFltd44JoAFKTanOcq2FUkHt0UaVXYjAOpV85F7PoaLJ+W4UMOqNSDfBuk1sd3Zre3nv7rEfViZ0yNm/nofSx/wBRaiY/1eX91ot8hevw/wAvtkWhvdZPNavHGAXJQgEgcnVjz8grPUp8CcZPU7mxlT85TnC9uFFq+9NFf3e7NzGjyOg4UUs2HQ6AZPbrVxyrT6L+niZ1eTNSTsqseyXgQ9WhmTstvlp9ZfvCo2M9BPcWeRvXqW8kt7JS15OT2NwjyBVAA/mfWaj5MilRvtZN8opt4iENSivrdt/jqImrEz5I3+yjFBbylgfhCl+EDHCMIVGc6nDa1WYXGzrVnF6LM02U8kUMJhOFG7mmk3fM7p3sraM2bOyOqzMyTu6twY/hTr8pLWRh5xwkVS5W50Ov8Gw8l0nCafSh/sQKrgYHIVcxiopRWhGTq1ZVakqk9Mm297zmRZWxlkSNSAXYKCeQycZ8vm7eVcMVWdGk5pZyZkvBxxeIVObsrNu2myV7L+5tNmdm1rPqZpIs8XVtjixjPgq3L114wVaValwp6bnbLGEpYauoUr2cU87vt8DEqWVJv2w/0PN6O4/nJWWxfpZ72fpWTubh90O5GgitSj83lpYFR8X6Ce59xPyR6/R+KPeXjWYNwQ+9/wAyuPRtX2POR7p6e3uKmNa4/MzI2d+eh9LH99aiY71eX91ltkP16HX9rLJ3o3eF2Yj1vVmPiHyeLPFwf5hjHD/GqCjXnRlwobs5r6+HpYil5qqna6eZ2zpNbHtNS3g3U+DRdZ1wfwgvD1fDzz28Z/lVhh8oVqlWMJWs/d/0qcXkbB08PUqQUrxV1eSa1f8A5Xea3V0ZAlt0vn1t9dv6UtVuVPQrf+GaHyb9PU+B/dAtuqI1AoBQCgFAKAUAoBQCgFAQ29OwxdRYGBInhRseWe1Tj9U/w0OuK6UasqU1OP8AfceKtGnXpyo1Oa/o9TXvX1V1rKrurdo3McilHHNW5+fyjyjStJQxNOsrxfVrMRjsnV8HL9avHVJaH17fc862HXXcgCgMjZv56H0sf9RaiY/1eX91ot8hevw/y+2Rmb5xKb65yoPhJzAP/CiqLk6lTnSblFPPs9yLTLuNxNGrTjSqSiuBoTa/dPYyH+Dr4q+wVP4vR6C7EUXKmNf/AN0/ml4nZXYgnZbfLT6y/eFRsZ6Ce4s8jevUt5tG/wDsZklNwozHJjjPiOAFye5SANe8HPMVWZPxUabdOeh6N5f5ZyfPFQjVpK8oqzWtx03W1q7vrta2hmp1eGNPpckAFmIXOFLMVGdThScDJHYK4ww1KE3OKs3/AHcTq2UsTWoqhUleKtqV82ZZ7cJ2XvPldiCbPuBCHnlRhlWhZSO8FkBqlytzodf4Nb5NycaNVrVKPdIg9rbNe3lMUnPUq3Y6j9YfwyOwnzEzcHio1oJN/qX9uVmV8myw9R1aa/8Ajk8z2X/a9nu2rPtSxP8ATXuII1B8hqXOEZxcZK6KqjWqUZqpTdpLWfXYkkszMTqWZizE+UsSTXmlShSjwYKyOmKxlbFT85Wd3a2hLNuSSPldCMb9sP8AQ83o7j+clZbF+lnvZ+lZO5uH3Q7kaCK1KPzeWlgVHxfoJ7n3E/JHr9H4o95eNZg3BD73/Mrj0bV9jzke6ent7ipjWuPzMyNm/nofSx/1FqJjvV5f3WW2Q/Xodf2s69pwKZ58qv56XsH0j1ywVCnKhFuKb3LaTcs5QxdPGShCrJJKOZSaXNj7zoWFQchVB7wBUuNClF3UVfcioqZQxdSLhOrJp6nJtd5zrqQyW3S+fW312/pS1W5U9Ct/4ZofJv09T4H90C26ojUCgFAKAUAoBQCgFAKAUAoDGvrCKYcMsaOBqAyg4PeM8j5qHqM5R0PSQ77l2Z16th5pZR/vrqsRVWib7WcnRovO6cPkj4HH4kWfiP8AbS+/X3jNbpvtPnmKHsofJHwOcO5lorKwR8qwYZllOoIYaFtdRXyVapJWlJtbz3CFKnLhQpxT2qMU9mw7b/dS2mkaWRGLvgsRLIoOAFGisANAK+Qq1IK0ZNdYnGnUtw4RlbNninmzvS1tZj/Eiz8R/tpffr1xmt032njzFD2UPkj4D4kWfiP9tL79OM1um+0eYoeyh8kfA5JuVZgghHyCCPy0vMHI/W1r5KvVkrOTtvPcIUoS4UKcU1rUY+BsBGdDXI+kJc7o2bnJhC+jZ4x7EYCukKtSCtGTXWKihUd6kYye1xTfa1c6PiRZ+I/20vv164zW6b7Tn5ih7KHyR8B8SLPxH+2l9+nGa3TfaPMUPZQ+SPgZ2yd3YLZy8KsGI4SS7vpkH9ZjjUCvE6k585t7zpFQhFxhFRT2JLuXvM68s45V4ZUV154YAjPfryPlrweozlHQyFfcqzP/AA2HmllH++uyxFVaJvtZydGi3d0ofJHwOPxIs/Ef7aX36cZrdN9p88xQ9lD5I+A+JFn4j/bS+/TjNbpvtHmKHsofJHwJS22PFHAbdVPVMGBUsxOHzxeETnXJ7a4tt52d1NxknGyta1kklbRm0EX8SLPxH+2l9+u3Ga3TfacPMUPZQ+SPgfRuTZ/Rv9tL79fJV6slZydt56hTpQkpRpxTWdPgx8DYq5Ho6L60WWN45BlHBVgCQcHyjUeqh6jJxd0QfxIs/Ef7aX367cZrdN9px8xQ9lD5I+Bzh3MtFZWCPlWDD8rKdQQw0La6ivkq1WStKTa3nuEKUHwoU4p7VGKezYJtzLRmZij5dixxLKNWJY6BtNSa+RrVIq0ZNLeJwpVHwp04t7XGLebNs2HD4kWfiP8AbS+/XrjNbpvtPHmKHsofJHwHxIs/Ef7aX36cZrdN9o8xQ9lD5I+B32O6drDIssaMHQkqTLIwBIKnRmwdCa8zq1Jq0pN9Z0hGnTvwIRjfNmilm06UvcTlcwKAUAoBQCgFAKAUAoBQCgFAKAUAoBQCgFAKAUAoBQCgFAKAUAoBQCgFAKAUAoBQCgFAKAUAoBQCgFAKAUAoBQCgFAKAUAoBQCgFAKAUAoBQCgFAKAUAoBQCgFAKAUAoBQCgFAKAUAoBQCgFAKAUAoBQCgFAKA//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Tree>
    <p:extLst>
      <p:ext uri="{BB962C8B-B14F-4D97-AF65-F5344CB8AC3E}">
        <p14:creationId xmlns:p14="http://schemas.microsoft.com/office/powerpoint/2010/main" val="18647464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2"/>
          <p:cNvSpPr txBox="1">
            <a:spLocks/>
          </p:cNvSpPr>
          <p:nvPr/>
        </p:nvSpPr>
        <p:spPr bwMode="auto">
          <a:xfrm>
            <a:off x="6201" y="1702125"/>
            <a:ext cx="9065791" cy="38164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lang="nl-NL" sz="2800" kern="1200">
                <a:solidFill>
                  <a:srgbClr val="BC0031"/>
                </a:solidFill>
                <a:latin typeface="Arial Rounded MT Bold" pitchFamily="34" charset="0"/>
                <a:ea typeface="+mn-ea"/>
                <a:cs typeface="+mn-cs"/>
              </a:defRPr>
            </a:lvl1pPr>
            <a:lvl2pPr marL="742950" indent="-285750" algn="l" rtl="0" eaLnBrk="1" fontAlgn="base" hangingPunct="1">
              <a:spcBef>
                <a:spcPct val="20000"/>
              </a:spcBef>
              <a:spcAft>
                <a:spcPct val="0"/>
              </a:spcAft>
              <a:buFont typeface="Arial" charset="0"/>
              <a:buChar char="–"/>
              <a:defRPr lang="nl-NL" sz="2400" kern="1200">
                <a:solidFill>
                  <a:schemeClr val="tx1"/>
                </a:solidFill>
                <a:latin typeface="Verdana" pitchFamily="34" charset="0"/>
                <a:ea typeface="+mn-ea"/>
                <a:cs typeface="+mn-cs"/>
              </a:defRPr>
            </a:lvl2pPr>
            <a:lvl3pPr marL="1143000" indent="-228600" algn="l" rtl="0" eaLnBrk="1" fontAlgn="base" hangingPunct="1">
              <a:spcBef>
                <a:spcPct val="20000"/>
              </a:spcBef>
              <a:spcAft>
                <a:spcPct val="0"/>
              </a:spcAft>
              <a:buFont typeface="Arial" charset="0"/>
              <a:buChar char="•"/>
              <a:defRPr lang="nl-NL" sz="2000" kern="1200">
                <a:solidFill>
                  <a:schemeClr val="tx1"/>
                </a:solidFill>
                <a:latin typeface="Verdana" pitchFamily="34" charset="0"/>
                <a:ea typeface="+mn-ea"/>
                <a:cs typeface="+mn-cs"/>
              </a:defRPr>
            </a:lvl3pPr>
            <a:lvl4pPr marL="1600200" indent="-228600" algn="l" rtl="0" eaLnBrk="1" fontAlgn="base" hangingPunct="1">
              <a:spcBef>
                <a:spcPct val="20000"/>
              </a:spcBef>
              <a:spcAft>
                <a:spcPct val="0"/>
              </a:spcAft>
              <a:buFont typeface="Arial" charset="0"/>
              <a:buChar char="–"/>
              <a:defRPr lang="nl-NL" sz="1800" kern="1200">
                <a:solidFill>
                  <a:schemeClr val="tx1"/>
                </a:solidFill>
                <a:latin typeface="Verdana" pitchFamily="34" charset="0"/>
                <a:ea typeface="+mn-ea"/>
                <a:cs typeface="+mn-cs"/>
              </a:defRPr>
            </a:lvl4pPr>
            <a:lvl5pPr marL="2057400" indent="-228600" algn="l" rtl="0" eaLnBrk="1" fontAlgn="base" hangingPunct="1">
              <a:spcBef>
                <a:spcPct val="20000"/>
              </a:spcBef>
              <a:spcAft>
                <a:spcPct val="0"/>
              </a:spcAft>
              <a:buFont typeface="Arial" charset="0"/>
              <a:buChar char="»"/>
              <a:defRPr lang="nl-NL" sz="200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dirty="0" smtClean="0"/>
          </a:p>
        </p:txBody>
      </p:sp>
      <p:sp>
        <p:nvSpPr>
          <p:cNvPr id="9" name="Ondertitel 6"/>
          <p:cNvSpPr txBox="1">
            <a:spLocks/>
          </p:cNvSpPr>
          <p:nvPr/>
        </p:nvSpPr>
        <p:spPr>
          <a:xfrm>
            <a:off x="661914" y="1988839"/>
            <a:ext cx="7268411" cy="3384377"/>
          </a:xfrm>
          <a:prstGeom prst="rect">
            <a:avLst/>
          </a:prstGeom>
        </p:spPr>
        <p:txBody>
          <a:bodyPr/>
          <a:lstStyle>
            <a:lvl1pPr marL="0" indent="0" algn="l" defTabSz="457200" rtl="0" eaLnBrk="1" latinLnBrk="0" hangingPunct="1">
              <a:spcBef>
                <a:spcPct val="20000"/>
              </a:spcBef>
              <a:buFont typeface="Arial"/>
              <a:buNone/>
              <a:defRPr sz="2800" b="0" i="0" kern="1200">
                <a:solidFill>
                  <a:srgbClr val="662483"/>
                </a:solidFill>
                <a:latin typeface="Caecilia LT Std Light"/>
                <a:ea typeface="+mn-ea"/>
                <a:cs typeface="Caecilia LT Std Light"/>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nl-NL" dirty="0">
                <a:hlinkClick r:id="rId3"/>
              </a:rPr>
              <a:t>Wikiwijsleermiddelenplein </a:t>
            </a:r>
            <a:r>
              <a:rPr lang="nl-NL" dirty="0">
                <a:solidFill>
                  <a:schemeClr val="tx1"/>
                </a:solidFill>
              </a:rPr>
              <a:t>is hét onderwijsplatform waar je leermiddelen zoekt, vergelijkt, maakt en deelt. </a:t>
            </a:r>
            <a:r>
              <a:rPr lang="nl-NL" dirty="0" smtClean="0">
                <a:solidFill>
                  <a:schemeClr val="tx1"/>
                </a:solidFill>
              </a:rPr>
              <a:t>Stel </a:t>
            </a:r>
            <a:r>
              <a:rPr lang="nl-NL" dirty="0">
                <a:solidFill>
                  <a:schemeClr val="tx1"/>
                </a:solidFill>
              </a:rPr>
              <a:t>zo voor iedere onderwijssituatie de optimale leermiddelenmix samen</a:t>
            </a:r>
            <a:r>
              <a:rPr lang="nl-NL" dirty="0" smtClean="0">
                <a:solidFill>
                  <a:schemeClr val="tx1"/>
                </a:solidFill>
              </a:rPr>
              <a:t>.</a:t>
            </a:r>
            <a:endParaRPr lang="nl-NL" dirty="0">
              <a:solidFill>
                <a:schemeClr val="tx1"/>
              </a:solidFill>
            </a:endParaRPr>
          </a:p>
        </p:txBody>
      </p:sp>
      <p:sp>
        <p:nvSpPr>
          <p:cNvPr id="3" name="AutoShape 4" descr="data:image/jpeg;base64,/9j/4AAQSkZJRgABAQAAAQABAAD/2wCEAAkGBhQSEBQREBMVFRUTEBQWFhcXGBQXGRsWFxYXHRUXFhwXHCYfFxkkGhQXIC8iLycpLSwsFx8xNTAqNSYrLCkBCQoKDgwOGg8PGiwkHyUqMjU0LTUvKS8sLTIyNSwpLDUzMDUvLiwsKS8pNTIwLC8pLywvLCwqLik0KS8tKSk1Kv/AABEIAI8BXwMBIgACEQEDEQH/xAAcAAEAAwEAAwEAAAAAAAAAAAAABQYHBAECAwj/xABKEAABAwIDBAUJBQQIBAcAAAABAAIDBBEGEiEFBzFBEzRRYXEUIjJ0gYKRobJCUnKxsxUjM2IINXOSwcLS8BYXJbQmNkNThKKj/8QAGwEBAAIDAQEAAAAAAAAAAAAAAAQFAQMGAgf/xAA4EQACAQMBAgkMAQUBAAAAAAAAAQIDBBEhBTESMjNBYXGBscEGExQiIzRRkaHR4fBCUmKCg/E1/9oADAMBAAIRAxEAPwDcUREAREQBERAEREAREQBERAEREAREQBERAEREAREQBERAEREAREQBERAEREAREQBERAEXhzgBc6AcVX6/H1FESDOHEcowX/Not815clHezbSoVKzxTi31LJYUVL/5sUn3Zv7jf9a7qHeNRSG3SmMn/wBxrmj4+j815VWD5yTLZ11FZdOXyLMi9IZ2vaHMcHNPAtIIPgRxXuthCaxowo7EHVn+79bVIqOxB1Z/u/W1DBIoiIAiIgCIiAIiIAiIgCIiAIiIAiIgCIiAIiIAiIgCIiAIiIAiIgCIiAIiIAiIgCiMSYmioos8urjcMYPScf8AADmeXjYGRraxsUb5ZDZrGFzj3AXKwXb+231c7ppOejW8msHotH+9SSVHr1fNrTeXOydm+mVG58Rb+no+50YgxbUVjj0r7MvpG24YPEfaPefkoZSWwMPy1koihHe5x9Fre13+A5/FazsPd9S04BcwTP5vkAdr/K0+a38+9Q4Up1Xk6u5v7bZ0VTS1/pXj+5MUui/RrYGgWDQB2WFlDbXwVSVAOeJrXH7cYDHeOmjvaCtrtHzMrqflJTcsTptLrz4IxvY2356V+eCQt11bxa78TeB8ePetdwhjSOtblIyTNF3MvxH3mHm35j4E5firCMtE8ZvPjcfMkAsD/K4fZdblz5c7RNDWvhkbLE7K9jrtPf8A4g8COYJWqFSVKWGWF3Y2+0aXnKeM80vv+5R+ilHYg6s/3fravGHdtNq6aOdumYecPuvGjm/H5WXnEHVn+79bVZp5WUfP5wlTk4SWqJFEXhzgBc6AcVk8HlFwU+36aR+SOohe/wC62SNzvgDdd6AIiIAiIgCIiAIi+VRVMjGaRzWC9ruIaL9lygPqi9IZ2vaHMcHNPAtIIPgQvk3aMRf0YkYX3Iyhzc1xxFr3QHQiIgCLl2ltWKnjMtRIyJgIBc8houeA159y+tLVMkY2SNzXseAWuaQWkHgQRoQgPqiIgCIiAIiIAiLgO3qfyjyXp4+ntfos7c9rX9G9+GtuzXggO9ERAEReCbalAeUXBsrbtPUhxppo5Qx1ndG5rrHle3+yu9AEREBSt620CyjbGD/GlaD+FoLj8w1ZGtM3w+hTfjl/Jiz7ZEQdUQtdwdPED4F7QVWXGtTB9A2IlTsVLrfh4G04Mw+KSlYwj948B8p55yOHg0aezvU6iKyilFYRwlarKtN1J72wiIsmo4ts7JZUwPgkGj22vzB+y4d4NisAq6Z0cj43izmPc13i0kH5hfoxYdj+MN2lUAc3sPtMbCfmVCu4rCkdV5N15cOdHmxnuXj9Cz7oNoG88BOnmyN8fRf/AJFecQdWf7v1tWa7pOuyeqv/AFIlpWIOrP8Ad+tq227zTRX7dgo3ksc6XcSKw3eJtufaW1W7Jp3lsTZRERrZzwM0r3gek1gDrN/kJ56bkvz/AOUDZ+KHSVHmsNZK4uPAMqWvyvv90dKLnllPYpBSk7ifcdDDRvlpZZXTQxl5D8ha/KLuADWgsdYG2p1sO9TG5TGUlVBJTVDy99PkLXk3c6J9wA4n0i0tIv2Ob4q5Yr29HS0U1RI5thE7Jr6b3NORre0k2WX/ANHzZrs9VOR5gZFEDyLrlzvgMv8AeCGS0f8AO+gAlzCdpiNsrmMu85iCGWeeGW5JsOC6sJ726SumEDRJFI6+QSBtn21s1zXEZrAmxt3XWbbqKSKTbcoma12UVLow6x/eCVuoB4uDS8/E8l53jwMjxBEKMBr89I5wZYWnMnYNA4t6MnxvzQGy4qxfT7PiEtS4jMbMY0ZnvI4ho7uZJAFxrqFWdib6aOombC9k0BkcAx0oZlJd6Ny1xy3PAkW71R98s0h2zA2zCGwwdEJLdGSZXXz3IGUuFnagWGq+2LMI7b2j0ZqaaC8QcGmN0TDZ1rgnpDcaC3tQGm4yx5BswRGoZK7pS8N6MMPoZb3zPb94dqr1dv1oY5uja2aVoNjIxrMvuhzgXDvt4XVc36NeKbZwl/iBsmfn5+SHN463XVjjYUDMNU72RMa5jKR4cGgOzSBokJPE5s5J9nYgNW2dtCOeJk0Lg+ORoc1w5g+OoPdyVD37D/pY9ai/J679zbr7GgvyfOP/ANpFyb8YC7ZRIFwyohc7uFy2/wAXj4oYJDdGP+jUvhN+vKs7w2P/ABbJ61WfpSK+bnNoMfsiFrXC8LpWyD7pMj3C/YC1wKoOCJBUYolmh85glq5Mw4FhDmNcO4l7fihk0nbu86ko6wUdQJWuytcZMrDGA4Egk5s3Lk08uKiKDfnQyTiItmja5waJXhmS55uAcS0d9tOdlSN6EDX4hiY8Xa80bXDta54Dh7QSuvf7syKJ9I6KNjC6KdpytDbhhjyA27MzreKAvW9zyTyBvlwnyeUsymDJnEmSSx/eENLcuYHxXz2biuk2fsamqIo6h1MfMbpG6QZnP86Tzw3VwPA8XDRQO9qQu2FRucbkyUxJ7zTyXUvhXYYrMNR0x4y0zw09jxI8xn2PDT7EMFjoMbU8uz3bRbnELGSOcCG5x0ZIc2wcRmOXTXmF8sJY7g2hHLLEyWNkJAc6UMaL2JNi17uAsTe3ELBqLFDotkVez3aOfVRGx4hupmHsdAwH8ZWjbR2I+hwq+NoIkkjjfNbj++lZ0gPgwhh7ghkkK3frRMkLY455WNNjIxrA3xGdwJHiBdXDZmKYKikNZA4vjDHuIAs4Fgu5hBtZwtw8ORusXwRHtSTZ74aCClkp5HSNkz9HnLnCzg+8gN7WtccLK3bu8KVdBQ7Qjq2BgfGXMAex+oieHnzSbaBnwQHY/flQ+TmYMnvnLRGWxh5s0OLtHlob5wFyePAFT+Id4NNRU8U8+a87A6ONoBeQWgnmAAMwuSbarLNxmHKepkqX1MTJeijhDGyNDmjPnzHK7QnzB4a9quG9XdzLW9DLRlueCMs6IkNBZe7ch4AjUWNgRzFtQJbB29GDaM5p4oZmPEZk88My5QWi92uJGrhyVbf+zf8AiT0aryrphp+66DpehuH3zZ7ZeXbysvbAO8apkr/2ftKFonAewSBoa8Oa3OWSAeaQQ29xYaDQ3uK+/wD84f8Ayx/2qA6t7G8qdtUaSilkhEN2zWDAXPIaWljhdwGU/wAq0fB+OoNoQySwh7GwuyvMuRv2Q4nzXuFrczZZj/SAjAqaYgAXglJNgLnM3j2q+bzvM2JUmABocyIEsAF2OkYHnTiC0keBQEdXb9aJkhbHHPKxpsZGNYG+IzuBI9gurZR4ipqyhfUROL4TFJnA0cLNOdhBtldb8wb2IKxvA0e1JNnyQ0EFLJTyOkbLnyZy5ws4PvID6NracLK2bvcJ1dBQ7QZVsDA+IuYA9j9RFIHnzSbG2T4ID13S1mz4mVslCKs9HEySQz9DfI0SFjWdG6xOjr37RqqxR745P2n5RNLMaIOkyQtEYOVzSI8wBAcQSDq4qR/o9C7q0HnFT/nMuPDsTP8AiuVjmtymoqgGkC38N9hbhyQG2bJ2k2ogiqIwQyaJkjQ618rwCL2JF7HtK616sYAAAAABYAaCy9kMGdb4fQpvxy/kxZrHIWuDm8WkEeINx8wtK3w+hTfjl/JizNVdxyjPomxPcodvez9D7K2g2eGOZnoyMDh3X4g94Nx7F1LIMBY28lPQTk9C51wePRuPE97Tz7DrzK1uCdr2h7HBzXC4IIII7QRxU+lUU10nGbRsZ2lVxa9V7n+859EReCbalbSuPEjwASTYAEkngAOJK/P+3to+UVU044SSuLfw8Gf/AFAV13gY8bI11LSuu06SyDgRzYw8weZ4cuZWdquuaik+CjuNg2E6EXWqLDluXR+S7bpeuyeqv/UiWlYg6s/3fras13S9dk9Vf+pEtKxB1Z/u/W1SLbiFJt/3x9SJFVjGm76n2k1pmzMlYLMlZbMBxyuB0c2+tuWtiLm9nRSSiMlp9wDMzemrZHxtOjWxhht2Aue4D+6tM2NsWKkgbBTsDI2cBx1PEuJ1c4nUldyID824Mwo3aG0amB0j4i0TyMezi17Z2AacxZ55g961HB+56GjqBUzTOqJWklhLQxrXH7druLna6EnTja9iLPsnB1JSzOnp4GxyPDg5wLrkOcHOGpI1IB9imkBWca4Bp9pMaJszJI75JGWzAHi0g6OabDT4EaqpUO5F7HszbSmLI3tc1jWFoGUgi2aRzRwH2VqaICo4/wB37dqCEOmMXQmQ6NDr5w3tItbL810bewUKnZrNnmUtDGQN6QNBJ6HLY5b88vbzVmRAQuD8NCgo2UoeZAxzzmIDSc73O4AnhmspLaFBHPE+GZofHI0tc08CDx8PFdCIDJancAzO7oa2RjHfZdGHm3YXB7QR4hXTBWAKfZrHCLM+SS2eV9sxA4NAGjW31t8SdFZkQFGxFuvbV7RZXmocwsdAcgYCD0TgeObnbsXRvA3dN2oYS6d0XQiQaMDr58naRa2T5q4ogKpinAba2ghojMWCExHOGhxPRxuZwJFr5r8VLYX2EKKkipQ8vETSMxGUm7ieAJtxUqiAzjaG5aCWvdVmZwY+oErocgsdQ57c1+DnX5faWg1lGyWN8UrQ5kjS1zTwLSLEFfZEBlU+4lrZHOpK6aBrvs5S427MzXsJHiCrjhrBgpKKSk6d8vSGQl7wLgyNANhfhpfUnUnVWREBTt3+7puy+myzul6YRjVgbbJn7Cb3z/JeMa7vHV88dRHWS0z44ywZBcWLiSfNc1wJ8eQVyRAUbBu6qKhnNVJM+ons6z3jKBmFnOtdxLiCRcuOhK9nbsW/tb9qeUOv0ufo8gt/DyWzZr9/BXdEBVMe7votpsjDnuikiLsjwA7R1szXNJFx5oPEWt4rxg3ADaKkmpJZfKWTuJcHMyjKWBpZbM7Sw7eatiIDKp9xLWyOdSV00DXfZylxt2ZmvYSPEH2q4YawWKSikpOnfL0pkJe8C4MjQ02F+Gl9SdSVZUQFN3f7uG7LMxbO6XpmxjVgbbJn7Cb3z/JReLtzUdZVOqoqh0DpCC8ZA8FwAGZvnNLSbC/HXVaMuHbG2Y6WLpZiQwOAuAXanhoFhvGrPUIynJRistnvsmg6CnigzF3RQxx5joTkaG3PZe111r5UlS2SNkjNWvY1zeWjgCNDw0K+qyYaaeGZ1vh9Cm/HL+TFma0zfD6FN+OX8mLM1V3HKM+h7E9yh297CkNlYgqKY/uJXMF7lo1afFrrtJ77L7bLwrU1LOkgiL25i2+Zg1FrjznA8wvrXYLq4Y3SywlrGC7jmjNh7HErWozWqTJ1SvbSfmpyi+htdxJN3o1trXiPeY9fkbfJRG1sVVVSMs0zi37gs1vtDbA+26iVKbJwxU1LC+niL2tdlJzMGtgbec4ciFnhzlpls1+jWlv7Tgxj06L6kWinarA9ZGx0kkBDWNLnHNGbNAuTo6/BQS8OLW9EqnWp1VmnJPqaZdt0vXZPVX/qRLSsQdWf7v1tWa7peuyeqv8A1IlpWIOrP9362qxtuIcJt/3x9SJFERSSiCIiAIiIAiIgCIiAIiIAiIgCIiAIiIAqxijbk1NU0eUt6GaURyAt1BLhYg8tHH+6rOobFeH/ACyn6IOyObIx7HWvZzT3dxIXiafB03kq0lTjWXneLufbpns3lVi3gy563NlyMilfTaAXySdGL/eu4j4FdNfiWrgpaGpe5tpZG9OMg9F5zMt905AR4pX7tM8NNG2UNMTHMlOU+eHvD3W1087N28R2Kx4k2AKqkdTghl8uQ2uGlpBGg7hb2rQo1MPP7z/gt6laxU4cBLDlrpuS9VfPjac5WhjyQVlWx2XoY4qjotOMkDRmF+dzm+S+dXiasj2ZBWucwudL+8GQW6JxOS3Z6I1/nX1rd2pfSwwtmAkjdMXyZT53SnztL35NHsVm2rsBs1E6kHmtMQY08bZbZDbnYtCKNR5yYnWsYOHASfrYlpzLKz/ktetFdOOHDaT4TbydrHgG2udkQkdr8RbvClsD7TnqKQT1JF3vdlsA2zBp+Yd8lCzbtnGjbCJh0onfKZMpsQ9uUtte/AN58lLbRwxMYaWGlqDCKctDrZhnAAF9Dqbgmx0OZZj5xPL/AH/h4r+hSgoUmk9E3h/xzru/lp8jh2liCpmr3UNE6OPomZnyPbmN7NNgOzz2j49i+WzcYzupK0ShoqKNrvOA80kZgDbtBYfHTgu3a+EZfKzW0U4ilezK8Pbma4WAv8Gt0txaCvfY+B2xU1RFJIZJKoO6WS1uIdbKO4uJ7yfYmKnCfb+DPnLNUY7v46YfCzn18vnTXT2ETtTGFQzZVPVNc3pZJS1xyi1v3vAcvQCvjDcA9wWeybt6l9OKZ9W0xxvLomhhtre5drf7RsLm1yrPV7FndWQzsqC2GNlnxDNZx87lexvcceGXRZg5revh+TVdwtZJKnOO+b3Pdo4rd2dBWDiPaEslbHA+IClfIbub52RrnhrG8QSQw6ns5XXx2/t11XsMTPAD+nY11tAS13EdlxYqx7Lwi6KSueZGnyvNlGUjLcyHXXX+J8lwHAMg2Z5EJWF3TiTMQ4Nte9ram68ONTD6n+CZG4s1Ui44XBlB5Sxpj1s9pZcN9TpvVof02qRXLsqkMUEUTiCY4Y2EjgS1oBI7tF1KVHcjnqrUqkmvizOt8PoU345fyYszWmb4fQpvxy/kxZmqy45Rn0DYnuUO3vZr26jqLvWJPpYpTHn9XVP9l/mCi91HUXesSfSxSmPP6uqf7L/MFMjyPYcrX/8AT/2LvRhq1ndJ1OX1l36cayZazuk6nL6y79ONRLblDptve5vrRYsWdQqvVZfoKwQre8WdQqvVZfoKwQr3d8ZETyb5GfX4F23S9dk9Vf8AqRLSsQdWf7v1tWa7peuyeqv/AFIlpWIOrP8Ad+tq323EKfb/AL4+pEiiIpJRBERAEREAREQBERAEREAREQBERAEREAREQBERAEREAREQBERAEREAREQBERAZ1vh9Cm/HL+TFma1He/ATDA/k2VzT7zbj6CsuVXccoz6HsN5sodvezXt1HUXesSfSxSmPP6uqf7L/ADBRG6aUGie0HVtQ648WsI/33Kw4p2c6ejnhj9N8ZDR2kagd17W9qmQ1o6fA5W6ahtJuWiU13owNazuk6nL6y79ONZVNTOY8se1zXA2LSCHX7LHVbDu12TJBRnpWlpklc8NOhDcrWi45E5b27wotsnwzpNvzj6JjO9rBLYs6hVeqy/QVghW740nDNn1JPOB7fa8ZR83BYQvV3xkaPJtexm/7vAu26Xrsnqr/ANSJaViDqz/d+tqzrdFATVTP5NgDfa94I/TK0XEHVn+79bVItuTKXbzzePqRIoiKQUYREQBERAEREAREQBERAEREAREQBERAEREAREQBERAEREAREQBERAEREAREQENi7YvlVHJEPTtmZ+NurR7eHtWEObY2IsQbEHiDzB71+kFnG8LArnOdV0rbk6yxgak83sHM9o58e1RLmk5esjpthbQjRboVHhPc+n8/u8qmDcUminzEF0TwBI0cbDg5v8wufEEjvG0bN2pFURiSB7XtPMcu4ji09xX54X2pK2SJ2eJ7mO7WuLT8uKj0q7ho9xd7R2PC8fnIvgy+j6/uforKOK9J6hrGl73BrWi5c4gADvJ4LEW48rgLeUv9ojJ+JbdRdftaac3nlfJbhmcSB4DgFvd3HmRTU/Juq5e0msdGW/As+P8AGoqiIICehY65dwzuHA2+6OXadeQVNRXXAmBXVDm1FQ20DTdrT/6h5afc7+fDhdRPWqyOk9hs23+EV82/Fv8AdC37tdhmCjzvFnzkPPaGWtGD7Lu95TmIOrP9362qRUdiDqz/AHfrarWEVFJI+dXNeVxVlVlvbJFERejQEREAREQBERAEREAREQBERAEREAREQBERAEREAREQBERAEREAREQBERAEREAREQFYxFu+p6ol4BilOpewCxPa9vB3joe9Uav3W1bD+76OUcsrsp9ofYD4lbAi0zoQlqW1tte6t1wVLK+D1/P1MLOBa69vJn/GP/Uu+i3Y1rz5zWRDte8H5MzLZUWtWsOkmy8orlrCjFdj+5TNgbsYICHznp3jWzhaMH8Oub2k+CuYCIpEYRisJFJcXNW4lwqsssKOxB1Z/u/W1SKjsQdWf7v1tXojn//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5310807"/>
            <a:ext cx="2317958" cy="415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5982914"/>
            <a:ext cx="3490739" cy="719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1366" y="4335023"/>
            <a:ext cx="4756000" cy="820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3"/>
          <p:cNvSpPr>
            <a:spLocks noGrp="1"/>
          </p:cNvSpPr>
          <p:nvPr>
            <p:ph type="title"/>
          </p:nvPr>
        </p:nvSpPr>
        <p:spPr>
          <a:xfrm>
            <a:off x="2881366" y="-19184"/>
            <a:ext cx="6262634" cy="1342941"/>
          </a:xfrm>
        </p:spPr>
        <p:txBody>
          <a:bodyPr/>
          <a:lstStyle/>
          <a:p>
            <a:r>
              <a:rPr lang="nl-NL" dirty="0" smtClean="0"/>
              <a:t>Wikiwijsleermiddelenplein</a:t>
            </a:r>
            <a:endParaRPr lang="nl-NL" dirty="0"/>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584" y="4212258"/>
            <a:ext cx="2616224" cy="1886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jdelijke aanduiding voor dianummer 3"/>
          <p:cNvSpPr>
            <a:spLocks noGrp="1"/>
          </p:cNvSpPr>
          <p:nvPr>
            <p:ph type="sldNum" sz="quarter" idx="12"/>
          </p:nvPr>
        </p:nvSpPr>
        <p:spPr>
          <a:xfrm>
            <a:off x="7055678" y="6250858"/>
            <a:ext cx="1828800" cy="365125"/>
          </a:xfrm>
        </p:spPr>
        <p:txBody>
          <a:bodyPr/>
          <a:lstStyle/>
          <a:p>
            <a:fld id="{D7E63A33-8271-4DD0-9C48-789913D7C115}" type="slidenum">
              <a:rPr lang="en-US" smtClean="0"/>
              <a:pPr/>
              <a:t>9</a:t>
            </a:fld>
            <a:endParaRPr lang="en-US" dirty="0"/>
          </a:p>
        </p:txBody>
      </p:sp>
    </p:spTree>
    <p:extLst>
      <p:ext uri="{BB962C8B-B14F-4D97-AF65-F5344CB8AC3E}">
        <p14:creationId xmlns:p14="http://schemas.microsoft.com/office/powerpoint/2010/main" val="99999518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5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fade">
                                      <p:cBhvr>
                                        <p:cTn id="15" dur="500"/>
                                        <p:tgtEl>
                                          <p:spTgt spid="410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02"/>
                                        </p:tgtEl>
                                        <p:attrNameLst>
                                          <p:attrName>style.visibility</p:attrName>
                                        </p:attrNameLst>
                                      </p:cBhvr>
                                      <p:to>
                                        <p:strVal val="visible"/>
                                      </p:to>
                                    </p:set>
                                    <p:animEffect transition="in" filter="fade">
                                      <p:cBhvr>
                                        <p:cTn id="20" dur="500"/>
                                        <p:tgtEl>
                                          <p:spTgt spid="410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103"/>
                                        </p:tgtEl>
                                        <p:attrNameLst>
                                          <p:attrName>style.visibility</p:attrName>
                                        </p:attrNameLst>
                                      </p:cBhvr>
                                      <p:to>
                                        <p:strVal val="visible"/>
                                      </p:to>
                                    </p:set>
                                    <p:animEffect transition="in" filter="fade">
                                      <p:cBhvr>
                                        <p:cTn id="25"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4817</TotalTime>
  <Words>1363</Words>
  <Application>Microsoft Macintosh PowerPoint</Application>
  <PresentationFormat>Diavoorstelling (4:3)</PresentationFormat>
  <Paragraphs>199</Paragraphs>
  <Slides>19</Slides>
  <Notes>14</Notes>
  <HiddenSlides>0</HiddenSlides>
  <MMClips>0</MMClips>
  <ScaleCrop>false</ScaleCrop>
  <HeadingPairs>
    <vt:vector size="4" baseType="variant">
      <vt:variant>
        <vt:lpstr>Thema</vt:lpstr>
      </vt:variant>
      <vt:variant>
        <vt:i4>7</vt:i4>
      </vt:variant>
      <vt:variant>
        <vt:lpstr>Diatitels</vt:lpstr>
      </vt:variant>
      <vt:variant>
        <vt:i4>19</vt:i4>
      </vt:variant>
    </vt:vector>
  </HeadingPairs>
  <TitlesOfParts>
    <vt:vector size="26" baseType="lpstr">
      <vt:lpstr>1_Office Theme</vt:lpstr>
      <vt:lpstr>Custom Design</vt:lpstr>
      <vt:lpstr>2_Office Theme</vt:lpstr>
      <vt:lpstr>3_Office Theme</vt:lpstr>
      <vt:lpstr>4_Office Theme</vt:lpstr>
      <vt:lpstr>5_Office Theme</vt:lpstr>
      <vt:lpstr>6_Office Theme</vt:lpstr>
      <vt:lpstr>PowerPoint-presentatie</vt:lpstr>
      <vt:lpstr>Even voorstellen: John van Dongen</vt:lpstr>
      <vt:lpstr>En jullie???</vt:lpstr>
      <vt:lpstr>Programma blok 1</vt:lpstr>
      <vt:lpstr>Eigentijds onderwijs</vt:lpstr>
      <vt:lpstr>Voorbeeld Stercollectie</vt:lpstr>
      <vt:lpstr>Opbouw </vt:lpstr>
      <vt:lpstr>Hoe kun je Internet-content vinden én inzetten in je les?</vt:lpstr>
      <vt:lpstr>Wikiwijsleermiddelenplein</vt:lpstr>
      <vt:lpstr>Wikiwijs: 3 hoofdfuncties</vt:lpstr>
      <vt:lpstr>Klassikaal lesgeven</vt:lpstr>
      <vt:lpstr>Voorbeeld lesindeling (1)</vt:lpstr>
      <vt:lpstr>Projectmatig werken</vt:lpstr>
      <vt:lpstr>Flipping the classroom</vt:lpstr>
      <vt:lpstr>Voorbeeld lesindeling (2)</vt:lpstr>
      <vt:lpstr>PowerPoint-presentatie</vt:lpstr>
      <vt:lpstr>Zelf aan de slag met Maken</vt:lpstr>
      <vt:lpstr>Het menu</vt:lpstr>
      <vt:lpstr>De inhoud en opmaak</vt:lpstr>
    </vt:vector>
  </TitlesOfParts>
  <Company>Mevrouw Vanmulken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Marian Schelvis</dc:creator>
  <cp:lastModifiedBy>John van Dongen</cp:lastModifiedBy>
  <cp:revision>206</cp:revision>
  <dcterms:created xsi:type="dcterms:W3CDTF">2013-09-10T17:07:47Z</dcterms:created>
  <dcterms:modified xsi:type="dcterms:W3CDTF">2015-01-05T07:12:02Z</dcterms:modified>
</cp:coreProperties>
</file>